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Lst>
  <p:sldIdLst>
    <p:sldId id="271" r:id="rId5"/>
  </p:sldIdLst>
  <p:sldSz cx="7772400" cy="10058400"/>
  <p:notesSz cx="6858000" cy="9144000"/>
  <p:embeddedFontLst>
    <p:embeddedFont>
      <p:font typeface="Calibri Light" panose="020F0302020204030204" pitchFamily="34" charset="0"/>
      <p:regular r:id="rId6"/>
      <p:italic r:id="rId7"/>
    </p:embeddedFont>
    <p:embeddedFont>
      <p:font typeface="Calibri" panose="020F0502020204030204" pitchFamily="34" charset="0"/>
      <p:regular r:id="rId8"/>
      <p:bold r:id="rId9"/>
      <p:italic r:id="rId10"/>
      <p:boldItalic r:id="rId11"/>
    </p:embeddedFont>
    <p:embeddedFont>
      <p:font typeface="Montserrat" panose="02000505000000020004" pitchFamily="2" charset="0"/>
      <p:regular r:id="rId12"/>
      <p:bold r:id="rId13"/>
      <p:italic r:id="rId14"/>
      <p:boldItalic r:id="rId15"/>
    </p:embeddedFont>
  </p:embeddedFontLst>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211"/>
    <a:srgbClr val="9B2F21"/>
    <a:srgbClr val="C05647"/>
    <a:srgbClr val="003366"/>
    <a:srgbClr val="3095B3"/>
    <a:srgbClr val="E04D04"/>
    <a:srgbClr val="FF9933"/>
    <a:srgbClr val="F3BC2F"/>
    <a:srgbClr val="CCCC44"/>
    <a:srgbClr val="706C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6"/>
    <p:restoredTop sz="96208"/>
  </p:normalViewPr>
  <p:slideViewPr>
    <p:cSldViewPr snapToGrid="0" snapToObjects="1">
      <p:cViewPr varScale="1">
        <p:scale>
          <a:sx n="77" d="100"/>
          <a:sy n="77" d="100"/>
        </p:scale>
        <p:origin x="3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rtlCol="0" anchor="b"/>
          <a:lstStyle>
            <a:lvl1pPr algn="ctr">
              <a:defRPr sz="5100"/>
            </a:lvl1pPr>
          </a:lstStyle>
          <a:p>
            <a:pPr rtl="0"/>
            <a:r>
              <a:rPr lang="fr"/>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rtlCol="0"/>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fr"/>
              <a:t>Click to edit Master subtitle style</a:t>
            </a:r>
            <a:endParaRPr lang="en-US" dirty="0"/>
          </a:p>
        </p:txBody>
      </p:sp>
      <p:sp>
        <p:nvSpPr>
          <p:cNvPr id="4" name="Date Placeholder 3"/>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267808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Date Placeholder 3"/>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287802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Date Placeholder 3"/>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41416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Date Placeholder 3"/>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254494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rtlCol="0" anchor="b"/>
          <a:lstStyle>
            <a:lvl1pPr>
              <a:defRPr sz="5100"/>
            </a:lvl1pPr>
          </a:lstStyle>
          <a:p>
            <a:pPr rtl="0"/>
            <a:r>
              <a:rPr lang="fr"/>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rtlCol="0"/>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391601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Content Placeholder 3"/>
          <p:cNvSpPr>
            <a:spLocks noGrp="1"/>
          </p:cNvSpPr>
          <p:nvPr>
            <p:ph sz="half" idx="2"/>
          </p:nvPr>
        </p:nvSpPr>
        <p:spPr>
          <a:xfrm>
            <a:off x="3934778" y="2677584"/>
            <a:ext cx="3303270" cy="63819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Date Placeholder 4"/>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243605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rtlCol="0"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rtl="0"/>
            <a:r>
              <a:rPr lang="fr"/>
              <a:t>Click to edit Master text styles</a:t>
            </a:r>
          </a:p>
        </p:txBody>
      </p:sp>
      <p:sp>
        <p:nvSpPr>
          <p:cNvPr id="4" name="Content Placeholder 3"/>
          <p:cNvSpPr>
            <a:spLocks noGrp="1"/>
          </p:cNvSpPr>
          <p:nvPr>
            <p:ph sz="half" idx="2"/>
          </p:nvPr>
        </p:nvSpPr>
        <p:spPr>
          <a:xfrm>
            <a:off x="535366" y="3674110"/>
            <a:ext cx="3288089" cy="54040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3934778" y="2465706"/>
            <a:ext cx="3304282" cy="1208404"/>
          </a:xfrm>
        </p:spPr>
        <p:txBody>
          <a:bodyPr rtlCol="0"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rtl="0"/>
            <a:r>
              <a:rPr lang="fr"/>
              <a:t>Click to edit Master text styles</a:t>
            </a:r>
          </a:p>
        </p:txBody>
      </p:sp>
      <p:sp>
        <p:nvSpPr>
          <p:cNvPr id="6" name="Content Placeholder 5"/>
          <p:cNvSpPr>
            <a:spLocks noGrp="1"/>
          </p:cNvSpPr>
          <p:nvPr>
            <p:ph sz="quarter" idx="4"/>
          </p:nvPr>
        </p:nvSpPr>
        <p:spPr>
          <a:xfrm>
            <a:off x="3934778" y="3674110"/>
            <a:ext cx="3304282" cy="54040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7" name="Date Placeholder 6"/>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36876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Date Placeholder 2"/>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354570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4709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rtlCol="0" anchor="b"/>
          <a:lstStyle>
            <a:lvl1pPr>
              <a:defRPr sz="2720"/>
            </a:lvl1pPr>
          </a:lstStyle>
          <a:p>
            <a:pPr rtl="0"/>
            <a:r>
              <a:rPr lang="fr"/>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rtlCol="0"/>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535365" y="3017520"/>
            <a:ext cx="2506801" cy="5590329"/>
          </a:xfrm>
        </p:spPr>
        <p:txBody>
          <a:bodyPr rtlCol="0"/>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178872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rtlCol="0" anchor="b"/>
          <a:lstStyle>
            <a:lvl1pPr>
              <a:defRPr sz="272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rtlCol="0"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pPr rtl="0"/>
            <a:r>
              <a:rPr lang="fr"/>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rtlCol="0"/>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fld id="{F0B5074D-0962-E54B-A70B-73272918D8BB}" type="datetimeFigureOut">
              <a:rPr lang="en-US" smtClean="0"/>
              <a:t>7/28/2020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DB64751-4C4C-EC4A-85E6-8C71BCF0F015}" type="slidenum">
              <a:rPr lang="en-US" smtClean="0"/>
              <a:t>‹#›</a:t>
            </a:fld>
            <a:endParaRPr lang="en-US"/>
          </a:p>
        </p:txBody>
      </p:sp>
    </p:spTree>
    <p:extLst>
      <p:ext uri="{BB962C8B-B14F-4D97-AF65-F5344CB8AC3E}">
        <p14:creationId xmlns:p14="http://schemas.microsoft.com/office/powerpoint/2010/main" val="63442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pPr rtl="0"/>
            <a:fld id="{F0B5074D-0962-E54B-A70B-73272918D8BB}" type="datetimeFigureOut">
              <a:rPr lang="en-US" smtClean="0"/>
              <a:t>7/28/2020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pPr rtl="0"/>
            <a:fld id="{FDB64751-4C4C-EC4A-85E6-8C71BCF0F015}" type="slidenum">
              <a:rPr lang="en-US" smtClean="0"/>
              <a:t>‹#›</a:t>
            </a:fld>
            <a:endParaRPr lang="en-US"/>
          </a:p>
        </p:txBody>
      </p:sp>
    </p:spTree>
    <p:extLst>
      <p:ext uri="{BB962C8B-B14F-4D97-AF65-F5344CB8AC3E}">
        <p14:creationId xmlns:p14="http://schemas.microsoft.com/office/powerpoint/2010/main" val="3221209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83F677-06E7-2240-AEBD-941B517C0AA0}"/>
              </a:ext>
            </a:extLst>
          </p:cNvPr>
          <p:cNvSpPr txBox="1"/>
          <p:nvPr/>
        </p:nvSpPr>
        <p:spPr>
          <a:xfrm>
            <a:off x="297343" y="3601203"/>
            <a:ext cx="4764513" cy="5227008"/>
          </a:xfrm>
          <a:prstGeom prst="rect">
            <a:avLst/>
          </a:prstGeom>
          <a:noFill/>
        </p:spPr>
        <p:txBody>
          <a:bodyPr wrap="square" rtlCol="0">
            <a:spAutoFit/>
          </a:bodyPr>
          <a:lstStyle/>
          <a:p>
            <a:pPr rtl="0"/>
            <a:r>
              <a:rPr lang="fr" sz="1450" dirty="0">
                <a:solidFill>
                  <a:srgbClr val="003366"/>
                </a:solidFill>
                <a:latin typeface="Montserrat" pitchFamily="2" charset="77"/>
              </a:rPr>
              <a:t>C’est une réalité : les Vermontois aident les Vermontois. Alors que l’épidémie de COVID-19 continue, il n’a jamais été aussi important pour nous tous d’agir pour en ralentir la propagation, notamment pour les Vermontois plus susceptibles de développer des maladies graves. Cela implique de porter un masque ou se couvrir le visage lorsque vous ne pouvez pas constamment respecter la distance de deux mètres entre vous et les personnes avec lesquelles vous ne vivez pas. De simples gestes comme ceux-ci préservent notre état afin qu’il demeure un lieu sûr pour vivre, travailler et s’amuser.</a:t>
            </a:r>
          </a:p>
          <a:p>
            <a:pPr rtl="0"/>
            <a:endParaRPr lang="en-US" sz="1842" dirty="0">
              <a:solidFill>
                <a:srgbClr val="003366"/>
              </a:solidFill>
              <a:latin typeface="Montserrat" pitchFamily="2" charset="77"/>
            </a:endParaRPr>
          </a:p>
          <a:p>
            <a:pPr rtl="0"/>
            <a:endParaRPr lang="en-US" sz="2512" b="1" dirty="0">
              <a:solidFill>
                <a:schemeClr val="bg1"/>
              </a:solidFill>
              <a:latin typeface="Montserrat" pitchFamily="2" charset="77"/>
            </a:endParaRPr>
          </a:p>
          <a:p>
            <a:pPr rtl="0">
              <a:lnSpc>
                <a:spcPts val="3349"/>
              </a:lnSpc>
            </a:pPr>
            <a:r>
              <a:rPr lang="fr" sz="2512" b="1" dirty="0">
                <a:solidFill>
                  <a:srgbClr val="3095B3"/>
                </a:solidFill>
                <a:latin typeface="Montserrat" pitchFamily="2" charset="77"/>
              </a:rPr>
              <a:t>Quels sont vos motifs ?</a:t>
            </a:r>
          </a:p>
          <a:p>
            <a:pPr rtl="0">
              <a:lnSpc>
                <a:spcPts val="3349"/>
              </a:lnSpc>
            </a:pPr>
            <a:r>
              <a:rPr lang="fr" sz="2512" b="1" spc="83" dirty="0">
                <a:solidFill>
                  <a:srgbClr val="003366"/>
                </a:solidFill>
                <a:latin typeface="Montserrat" pitchFamily="2" charset="77"/>
              </a:rPr>
              <a:t>#MasksOnVT</a:t>
            </a:r>
            <a:endParaRPr lang="en-US" sz="2512" spc="83" dirty="0">
              <a:solidFill>
                <a:schemeClr val="bg1"/>
              </a:solidFill>
            </a:endParaRPr>
          </a:p>
          <a:p>
            <a:pPr rtl="0"/>
            <a:r>
              <a:rPr lang="fr" sz="2512" dirty="0">
                <a:solidFill>
                  <a:schemeClr val="bg1"/>
                </a:solidFill>
                <a:latin typeface="Montserrat" pitchFamily="2" charset="77"/>
              </a:rPr>
              <a:t> </a:t>
            </a:r>
            <a:endParaRPr lang="en-US" sz="2512" dirty="0">
              <a:solidFill>
                <a:schemeClr val="bg1"/>
              </a:solidFill>
            </a:endParaRPr>
          </a:p>
        </p:txBody>
      </p:sp>
      <p:sp>
        <p:nvSpPr>
          <p:cNvPr id="2" name="Rectangle 1">
            <a:extLst>
              <a:ext uri="{FF2B5EF4-FFF2-40B4-BE49-F238E27FC236}">
                <a16:creationId xmlns:a16="http://schemas.microsoft.com/office/drawing/2014/main" id="{26AE9F50-D745-3843-A523-DECB61C99509}"/>
              </a:ext>
            </a:extLst>
          </p:cNvPr>
          <p:cNvSpPr/>
          <p:nvPr/>
        </p:nvSpPr>
        <p:spPr>
          <a:xfrm>
            <a:off x="297341" y="1460877"/>
            <a:ext cx="6980281" cy="1569660"/>
          </a:xfrm>
          <a:prstGeom prst="rect">
            <a:avLst/>
          </a:prstGeom>
        </p:spPr>
        <p:txBody>
          <a:bodyPr wrap="square" rtlCol="0">
            <a:spAutoFit/>
          </a:bodyPr>
          <a:lstStyle/>
          <a:p>
            <a:pPr rtl="0"/>
            <a:r>
              <a:rPr lang="fr" sz="3200" b="1" dirty="0">
                <a:solidFill>
                  <a:srgbClr val="003366"/>
                </a:solidFill>
                <a:latin typeface="Montserrat" pitchFamily="2" charset="77"/>
              </a:rPr>
              <a:t>Nous portons un masque...</a:t>
            </a:r>
            <a:endParaRPr lang="en-US" sz="3200" b="1" dirty="0">
              <a:solidFill>
                <a:schemeClr val="bg1"/>
              </a:solidFill>
              <a:latin typeface="Montserrat" pitchFamily="2" charset="77"/>
            </a:endParaRPr>
          </a:p>
          <a:p>
            <a:pPr rtl="0"/>
            <a:r>
              <a:rPr lang="fr" sz="3200" b="1" dirty="0">
                <a:solidFill>
                  <a:srgbClr val="3095B3"/>
                </a:solidFill>
                <a:latin typeface="Montserrat" pitchFamily="2" charset="77"/>
              </a:rPr>
              <a:t>afin </a:t>
            </a:r>
            <a:r>
              <a:rPr lang="fr" sz="3200" b="1" dirty="0" smtClean="0">
                <a:solidFill>
                  <a:srgbClr val="3095B3"/>
                </a:solidFill>
                <a:latin typeface="Montserrat" pitchFamily="2" charset="77"/>
              </a:rPr>
              <a:t>d’assurer la </a:t>
            </a:r>
            <a:r>
              <a:rPr lang="fr" sz="3200" b="1" dirty="0">
                <a:solidFill>
                  <a:srgbClr val="3095B3"/>
                </a:solidFill>
                <a:latin typeface="Montserrat" pitchFamily="2" charset="77"/>
              </a:rPr>
              <a:t>sécurité </a:t>
            </a:r>
            <a:r>
              <a:rPr lang="fr" sz="3200" b="1" dirty="0" smtClean="0">
                <a:solidFill>
                  <a:srgbClr val="3095B3"/>
                </a:solidFill>
                <a:latin typeface="Montserrat" pitchFamily="2" charset="77"/>
              </a:rPr>
              <a:t/>
            </a:r>
            <a:br>
              <a:rPr lang="fr" sz="3200" b="1" dirty="0" smtClean="0">
                <a:solidFill>
                  <a:srgbClr val="3095B3"/>
                </a:solidFill>
                <a:latin typeface="Montserrat" pitchFamily="2" charset="77"/>
              </a:rPr>
            </a:br>
            <a:r>
              <a:rPr lang="fr" sz="3200" b="1" dirty="0" smtClean="0">
                <a:solidFill>
                  <a:srgbClr val="3095B3"/>
                </a:solidFill>
                <a:latin typeface="Montserrat" pitchFamily="2" charset="77"/>
              </a:rPr>
              <a:t>et </a:t>
            </a:r>
            <a:r>
              <a:rPr lang="fr" sz="3200" b="1" dirty="0">
                <a:solidFill>
                  <a:srgbClr val="3095B3"/>
                </a:solidFill>
                <a:latin typeface="Montserrat" pitchFamily="2" charset="77"/>
              </a:rPr>
              <a:t>la santé des autres.</a:t>
            </a:r>
          </a:p>
        </p:txBody>
      </p:sp>
      <p:pic>
        <p:nvPicPr>
          <p:cNvPr id="16" name="Picture 15" descr="A person wearing a blue shirt&#10;&#10;Description automatically generated">
            <a:extLst>
              <a:ext uri="{FF2B5EF4-FFF2-40B4-BE49-F238E27FC236}">
                <a16:creationId xmlns:a16="http://schemas.microsoft.com/office/drawing/2014/main" id="{D6BE2532-376D-D94C-BE76-CC70CBB5BABA}"/>
              </a:ext>
            </a:extLst>
          </p:cNvPr>
          <p:cNvPicPr>
            <a:picLocks noChangeAspect="1"/>
          </p:cNvPicPr>
          <p:nvPr/>
        </p:nvPicPr>
        <p:blipFill>
          <a:blip r:embed="rId2"/>
          <a:stretch>
            <a:fillRect/>
          </a:stretch>
        </p:blipFill>
        <p:spPr>
          <a:xfrm>
            <a:off x="3901191" y="4058650"/>
            <a:ext cx="5002966" cy="6024404"/>
          </a:xfrm>
          <a:prstGeom prst="rect">
            <a:avLst/>
          </a:prstGeom>
        </p:spPr>
      </p:pic>
      <p:sp>
        <p:nvSpPr>
          <p:cNvPr id="3" name="Rectangle 2">
            <a:extLst>
              <a:ext uri="{FF2B5EF4-FFF2-40B4-BE49-F238E27FC236}">
                <a16:creationId xmlns:a16="http://schemas.microsoft.com/office/drawing/2014/main" id="{64B0F8B6-4E99-1C43-9580-891B862445C5}"/>
              </a:ext>
            </a:extLst>
          </p:cNvPr>
          <p:cNvSpPr/>
          <p:nvPr/>
        </p:nvSpPr>
        <p:spPr>
          <a:xfrm>
            <a:off x="298331" y="8783811"/>
            <a:ext cx="4763525" cy="396885"/>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11"/>
          </a:p>
        </p:txBody>
      </p:sp>
      <p:sp>
        <p:nvSpPr>
          <p:cNvPr id="14" name="TextBox 13">
            <a:extLst>
              <a:ext uri="{FF2B5EF4-FFF2-40B4-BE49-F238E27FC236}">
                <a16:creationId xmlns:a16="http://schemas.microsoft.com/office/drawing/2014/main" id="{6E31A960-57C6-DE42-AA02-46F408FB84FC}"/>
              </a:ext>
            </a:extLst>
          </p:cNvPr>
          <p:cNvSpPr txBox="1"/>
          <p:nvPr/>
        </p:nvSpPr>
        <p:spPr>
          <a:xfrm>
            <a:off x="297342" y="8772925"/>
            <a:ext cx="4841902" cy="400110"/>
          </a:xfrm>
          <a:prstGeom prst="rect">
            <a:avLst/>
          </a:prstGeom>
          <a:noFill/>
        </p:spPr>
        <p:txBody>
          <a:bodyPr wrap="square" rtlCol="0">
            <a:spAutoFit/>
          </a:bodyPr>
          <a:lstStyle/>
          <a:p>
            <a:pPr rtl="0"/>
            <a:r>
              <a:rPr lang="fr" sz="2000" b="1" spc="83">
                <a:solidFill>
                  <a:schemeClr val="bg1"/>
                </a:solidFill>
                <a:latin typeface="Montserrat" pitchFamily="2" charset="77"/>
              </a:rPr>
              <a:t>HealthVermont.gov/MasksOnVT</a:t>
            </a:r>
            <a:endParaRPr lang="en-US" sz="2000" spc="83" dirty="0">
              <a:solidFill>
                <a:schemeClr val="bg1"/>
              </a:solidFill>
            </a:endParaRPr>
          </a:p>
        </p:txBody>
      </p:sp>
      <p:pic>
        <p:nvPicPr>
          <p:cNvPr id="9" name="Picture 8" descr="A blurry image in a dark room&#10;&#10;Description automatically generated">
            <a:extLst>
              <a:ext uri="{FF2B5EF4-FFF2-40B4-BE49-F238E27FC236}">
                <a16:creationId xmlns:a16="http://schemas.microsoft.com/office/drawing/2014/main" id="{6EB97769-0E5C-CD45-B866-7B0AA74AA0A2}"/>
              </a:ext>
            </a:extLst>
          </p:cNvPr>
          <p:cNvPicPr>
            <a:picLocks noChangeAspect="1"/>
          </p:cNvPicPr>
          <p:nvPr/>
        </p:nvPicPr>
        <p:blipFill>
          <a:blip r:embed="rId3"/>
          <a:stretch>
            <a:fillRect/>
          </a:stretch>
        </p:blipFill>
        <p:spPr>
          <a:xfrm>
            <a:off x="297342" y="275010"/>
            <a:ext cx="2165668" cy="274135"/>
          </a:xfrm>
          <a:prstGeom prst="rect">
            <a:avLst/>
          </a:prstGeom>
        </p:spPr>
      </p:pic>
      <p:sp>
        <p:nvSpPr>
          <p:cNvPr id="10" name="TextBox 9">
            <a:extLst>
              <a:ext uri="{FF2B5EF4-FFF2-40B4-BE49-F238E27FC236}">
                <a16:creationId xmlns:a16="http://schemas.microsoft.com/office/drawing/2014/main" id="{6E31A960-57C6-DE42-AA02-46F408FB84FC}"/>
              </a:ext>
            </a:extLst>
          </p:cNvPr>
          <p:cNvSpPr txBox="1"/>
          <p:nvPr/>
        </p:nvSpPr>
        <p:spPr>
          <a:xfrm>
            <a:off x="369911" y="9420610"/>
            <a:ext cx="2661387" cy="276999"/>
          </a:xfrm>
          <a:prstGeom prst="rect">
            <a:avLst/>
          </a:prstGeom>
          <a:noFill/>
        </p:spPr>
        <p:txBody>
          <a:bodyPr wrap="square" lIns="0" tIns="0" rIns="0" bIns="0" rtlCol="1">
            <a:spAutoFit/>
          </a:bodyPr>
          <a:lstStyle/>
          <a:p>
            <a:pPr rtl="1"/>
            <a:r>
              <a:rPr lang="en-US" spc="83" dirty="0">
                <a:solidFill>
                  <a:srgbClr val="003366"/>
                </a:solidFill>
                <a:latin typeface="Montserrat" panose="02000505000000020004" pitchFamily="50" charset="0"/>
              </a:rPr>
              <a:t>French</a:t>
            </a:r>
            <a:endParaRPr lang="en-US" sz="2400" spc="83" dirty="0">
              <a:solidFill>
                <a:srgbClr val="003366"/>
              </a:solidFill>
              <a:latin typeface="Montserrat" panose="02000505000000020004" pitchFamily="50" charset="0"/>
            </a:endParaRPr>
          </a:p>
        </p:txBody>
      </p:sp>
    </p:spTree>
    <p:extLst>
      <p:ext uri="{BB962C8B-B14F-4D97-AF65-F5344CB8AC3E}">
        <p14:creationId xmlns:p14="http://schemas.microsoft.com/office/powerpoint/2010/main" val="2636821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CAE338EA9D064E9C17BF7952C6204F" ma:contentTypeVersion="10" ma:contentTypeDescription="Create a new document." ma:contentTypeScope="" ma:versionID="c88460339d4c3987438e7212be51788f">
  <xsd:schema xmlns:xsd="http://www.w3.org/2001/XMLSchema" xmlns:xs="http://www.w3.org/2001/XMLSchema" xmlns:p="http://schemas.microsoft.com/office/2006/metadata/properties" xmlns:ns2="2819d22d-c924-42b3-954a-d3b43813cc67" xmlns:ns3="18dbc17e-cec9-4211-a89f-0bf74a616302" targetNamespace="http://schemas.microsoft.com/office/2006/metadata/properties" ma:root="true" ma:fieldsID="e3c50d0eee821a1e25f83209a25316d4" ns2:_="" ns3:_="">
    <xsd:import namespace="2819d22d-c924-42b3-954a-d3b43813cc67"/>
    <xsd:import namespace="18dbc17e-cec9-4211-a89f-0bf74a6163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9d22d-c924-42b3-954a-d3b43813c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bc17e-cec9-4211-a89f-0bf74a6163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69E53-BD14-4009-9F97-7D614746437F}">
  <ds:schemaRefs>
    <ds:schemaRef ds:uri="http://schemas.microsoft.com/sharepoint/v3/contenttype/forms"/>
  </ds:schemaRefs>
</ds:datastoreItem>
</file>

<file path=customXml/itemProps2.xml><?xml version="1.0" encoding="utf-8"?>
<ds:datastoreItem xmlns:ds="http://schemas.openxmlformats.org/officeDocument/2006/customXml" ds:itemID="{58BB0262-A3E4-47BD-A2BD-B6D5E70D830E}">
  <ds:schemaRefs>
    <ds:schemaRef ds:uri="http://purl.org/dc/elements/1.1/"/>
    <ds:schemaRef ds:uri="http://schemas.microsoft.com/office/2006/metadata/properties"/>
    <ds:schemaRef ds:uri="18dbc17e-cec9-4211-a89f-0bf74a61630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819d22d-c924-42b3-954a-d3b43813cc67"/>
    <ds:schemaRef ds:uri="http://www.w3.org/XML/1998/namespace"/>
  </ds:schemaRefs>
</ds:datastoreItem>
</file>

<file path=customXml/itemProps3.xml><?xml version="1.0" encoding="utf-8"?>
<ds:datastoreItem xmlns:ds="http://schemas.openxmlformats.org/officeDocument/2006/customXml" ds:itemID="{5D609229-61F5-4BA4-93C4-C1E60764D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9d22d-c924-42b3-954a-d3b43813cc67"/>
    <ds:schemaRef ds:uri="18dbc17e-cec9-4211-a89f-0bf74a616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1730</TotalTime>
  <Words>14</Words>
  <Application>Microsoft Office PowerPoint</Application>
  <PresentationFormat>Произвольный</PresentationFormat>
  <Paragraphs>10</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Calibri Light</vt:lpstr>
      <vt:lpstr>Calibri</vt:lpstr>
      <vt:lpstr>Montserrat</vt:lpstr>
      <vt:lpstr>Arial</vt:lpstr>
      <vt:lpstr>Office Theme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dc:creator>
  <cp:lastModifiedBy>Andriancik</cp:lastModifiedBy>
  <cp:revision>43</cp:revision>
  <dcterms:created xsi:type="dcterms:W3CDTF">2020-07-02T16:30:45Z</dcterms:created>
  <dcterms:modified xsi:type="dcterms:W3CDTF">2020-07-28T17:07:59Z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0x010100D8CAE338EA9D064E9C17BF7952C6204F</vt:lpwstr>
  </property>
</Properties>
</file>