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4"/>
  </p:sldMasterIdLst>
  <p:sldIdLst>
    <p:sldId id="271" r:id="rId5"/>
  </p:sldIdLst>
  <p:sldSz cx="7772400" cy="1005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rtl="0">
      <a:defRPr lang="my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01211"/>
    <a:srgbClr val="9B2F21"/>
    <a:srgbClr val="C05647"/>
    <a:srgbClr val="3095B3"/>
    <a:srgbClr val="E04D04"/>
    <a:srgbClr val="FF9933"/>
    <a:srgbClr val="F3BC2F"/>
    <a:srgbClr val="CCCC44"/>
    <a:srgbClr val="70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6"/>
    <p:restoredTop sz="96208"/>
  </p:normalViewPr>
  <p:slideViewPr>
    <p:cSldViewPr snapToGrid="0" snapToObjects="1">
      <p:cViewPr varScale="1">
        <p:scale>
          <a:sx n="75" d="100"/>
          <a:sy n="75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my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my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my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my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m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my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m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my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my"/>
              <a:t>Click to edit Master text styles</a:t>
            </a:r>
          </a:p>
          <a:p>
            <a:pPr lvl="1" rtl="0"/>
            <a:r>
              <a:rPr lang="my"/>
              <a:t>Second level</a:t>
            </a:r>
          </a:p>
          <a:p>
            <a:pPr lvl="2" rtl="0"/>
            <a:r>
              <a:rPr lang="my"/>
              <a:t>Third level</a:t>
            </a:r>
          </a:p>
          <a:p>
            <a:pPr lvl="3" rtl="0"/>
            <a:r>
              <a:rPr lang="my"/>
              <a:t>Fourth level</a:t>
            </a:r>
          </a:p>
          <a:p>
            <a:pPr lvl="4" rtl="0"/>
            <a:r>
              <a:rPr lang="my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0B5074D-0962-E54B-A70B-73272918D8B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DB64751-4C4C-EC4A-85E6-8C71BCF0F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83F677-06E7-2240-AEBD-941B517C0AA0}"/>
              </a:ext>
            </a:extLst>
          </p:cNvPr>
          <p:cNvSpPr txBox="1"/>
          <p:nvPr/>
        </p:nvSpPr>
        <p:spPr>
          <a:xfrm>
            <a:off x="297344" y="3613729"/>
            <a:ext cx="4764512" cy="483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" sz="1450" dirty="0">
                <a:solidFill>
                  <a:srgbClr val="003366"/>
                </a:solidFill>
                <a:latin typeface="Montserrat" pitchFamily="2" charset="77"/>
              </a:rPr>
              <a:t>ဒါကအချက်တစ်ချက်ပါ- Vermont နယ်သားများသည် Vermont နယ်သားများကို ကူညီကြပါသည်။ COVID-19 ကပ်ရောဂါဆက်လက်ဖြစ်ပွားနေသောကြောင့်၊ အထူးသဖြင့် ပြင်းထန်သောနာမကျန်းမှုဖြစ်နိုင်သည့်အန္တရာယ် မြင့်မားနေသော Vermont နယ်သားများအတွက်၊ ရောဂါပျံ့ပွားမှုကိုနှေးကွေးအောင်လုပ်ရန် အဆင့်များကိုလိုက်နာလုပ်ဆောင်ရန်မှာ ကျွန်ုပ်တို့အားလုံးအတွက် အလွန်တရာအရေးကြီးလှပါသည်။ ၎င်းက သင်သည် သင်နှင့်အတူနေထိုင်ခြင်းမရှိသူများနှင့် အမြဲတမ်း ခြောက်ပေအကွာတွင်မနေနိုင်သည့်အခါ နှာခေါင်းစည်း သို့မဟုတ် မျက်နှာအကာအကွယ်ကို ဝတ်ဆင်ထားခြင်းဟု ဆိုလိုပါသည်။ ထိုသို့သောရိုးရှင်းသည့်အဆင့်များသည် ကျွန်ုပ်တို့၏ပြည်နယ်ကို နေထိုင်ရန်၊ အလုပ်လုပ်ရန်နှင့် ဆော့ကစားရန် ဘေးကင်းသောနေရာအဖြစ် ရှိနေစေပါသည်။</a:t>
            </a:r>
          </a:p>
          <a:p>
            <a:pPr rtl="0"/>
            <a:endParaRPr lang="en-US" sz="2512" b="1" dirty="0">
              <a:solidFill>
                <a:schemeClr val="bg1"/>
              </a:solidFill>
              <a:latin typeface="Montserrat" pitchFamily="2" charset="77"/>
            </a:endParaRPr>
          </a:p>
          <a:p>
            <a:pPr rtl="0">
              <a:lnSpc>
                <a:spcPts val="3349"/>
              </a:lnSpc>
            </a:pPr>
            <a:r>
              <a:rPr lang="my" sz="2000" b="1" dirty="0">
                <a:solidFill>
                  <a:srgbClr val="3095B3"/>
                </a:solidFill>
                <a:latin typeface="Montserrat" pitchFamily="2" charset="77"/>
              </a:rPr>
              <a:t>သင့်ရဲ့အကြောင်းပြချက်တွေက ဘာတွေပါလဲ။</a:t>
            </a:r>
          </a:p>
          <a:p>
            <a:pPr rtl="0">
              <a:lnSpc>
                <a:spcPts val="3349"/>
              </a:lnSpc>
            </a:pPr>
            <a:r>
              <a:rPr lang="my" sz="2000" b="1" spc="83" dirty="0">
                <a:solidFill>
                  <a:srgbClr val="003366"/>
                </a:solidFill>
                <a:latin typeface="Montserrat" pitchFamily="2" charset="77"/>
              </a:rPr>
              <a:t>#MasksOnVT</a:t>
            </a:r>
            <a:endParaRPr lang="en-US" sz="2000" spc="83" dirty="0">
              <a:solidFill>
                <a:schemeClr val="bg1"/>
              </a:solidFill>
            </a:endParaRPr>
          </a:p>
          <a:p>
            <a:pPr rtl="0"/>
            <a:r>
              <a:rPr lang="my" sz="2512" dirty="0">
                <a:solidFill>
                  <a:schemeClr val="bg1"/>
                </a:solidFill>
                <a:latin typeface="Montserrat" pitchFamily="2" charset="77"/>
              </a:rPr>
              <a:t> </a:t>
            </a:r>
            <a:endParaRPr lang="en-US" sz="2512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E9F50-D745-3843-A523-DECB61C99509}"/>
              </a:ext>
            </a:extLst>
          </p:cNvPr>
          <p:cNvSpPr/>
          <p:nvPr/>
        </p:nvSpPr>
        <p:spPr>
          <a:xfrm>
            <a:off x="297342" y="1460877"/>
            <a:ext cx="6573358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my" sz="3200" b="1" dirty="0">
                <a:solidFill>
                  <a:srgbClr val="003366"/>
                </a:solidFill>
                <a:latin typeface="Montserrat" pitchFamily="2" charset="77"/>
              </a:rPr>
              <a:t>အခြားသူများ ဘေးကင်းစွာနှင့်</a:t>
            </a:r>
            <a:endParaRPr lang="en-US" sz="3200" b="1" dirty="0">
              <a:solidFill>
                <a:schemeClr val="bg1"/>
              </a:solidFill>
              <a:latin typeface="Montserrat" pitchFamily="2" charset="77"/>
            </a:endParaRPr>
          </a:p>
          <a:p>
            <a:pPr rtl="0"/>
            <a:r>
              <a:rPr lang="my" sz="3200" b="1" dirty="0">
                <a:solidFill>
                  <a:srgbClr val="3095B3"/>
                </a:solidFill>
                <a:latin typeface="Montserrat" pitchFamily="2" charset="77"/>
              </a:rPr>
              <a:t>ကျန်းမာစွာနေနိုင်စေရန်...</a:t>
            </a:r>
          </a:p>
          <a:p>
            <a:pPr rtl="0"/>
            <a:r>
              <a:rPr lang="my" sz="3200" b="1" dirty="0">
                <a:solidFill>
                  <a:srgbClr val="3095B3"/>
                </a:solidFill>
                <a:latin typeface="Montserrat" pitchFamily="2" charset="77"/>
              </a:rPr>
              <a:t>ကျွန်ုပ်တို့နှာခေါင်းစည်းဝတ်ဆင်ပါသည်။</a:t>
            </a:r>
          </a:p>
        </p:txBody>
      </p:sp>
      <p:pic>
        <p:nvPicPr>
          <p:cNvPr id="16" name="Picture 1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D6BE2532-376D-D94C-BE76-CC70CBB5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91" y="4147550"/>
            <a:ext cx="5002966" cy="6024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B0F8B6-4E99-1C43-9580-891B862445C5}"/>
              </a:ext>
            </a:extLst>
          </p:cNvPr>
          <p:cNvSpPr/>
          <p:nvPr/>
        </p:nvSpPr>
        <p:spPr>
          <a:xfrm>
            <a:off x="298331" y="8783811"/>
            <a:ext cx="4763525" cy="39688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81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1A960-57C6-DE42-AA02-46F408FB84FC}"/>
              </a:ext>
            </a:extLst>
          </p:cNvPr>
          <p:cNvSpPr txBox="1"/>
          <p:nvPr/>
        </p:nvSpPr>
        <p:spPr>
          <a:xfrm>
            <a:off x="297342" y="8772925"/>
            <a:ext cx="484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" sz="2000" b="1" spc="83" dirty="0">
                <a:solidFill>
                  <a:schemeClr val="bg1"/>
                </a:solidFill>
                <a:latin typeface="Montserrat" pitchFamily="2" charset="77"/>
              </a:rPr>
              <a:t>HealthVermont.gov/MasksOnVT</a:t>
            </a:r>
            <a:endParaRPr lang="en-US" sz="2000" spc="83" dirty="0">
              <a:solidFill>
                <a:schemeClr val="bg1"/>
              </a:solidFill>
            </a:endParaRPr>
          </a:p>
        </p:txBody>
      </p:sp>
      <p:pic>
        <p:nvPicPr>
          <p:cNvPr id="9" name="Picture 8" descr="A blurry image in a dark room&#10;&#10;Description automatically generated">
            <a:extLst>
              <a:ext uri="{FF2B5EF4-FFF2-40B4-BE49-F238E27FC236}">
                <a16:creationId xmlns:a16="http://schemas.microsoft.com/office/drawing/2014/main" id="{6EB97769-0E5C-CD45-B866-7B0AA74A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2" y="275010"/>
            <a:ext cx="2165668" cy="274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1A960-57C6-DE42-AA02-46F408FB84FC}"/>
              </a:ext>
            </a:extLst>
          </p:cNvPr>
          <p:cNvSpPr txBox="1"/>
          <p:nvPr/>
        </p:nvSpPr>
        <p:spPr>
          <a:xfrm>
            <a:off x="369912" y="9420610"/>
            <a:ext cx="1305990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rtl="1"/>
            <a:r>
              <a:rPr lang="en-US" spc="83" dirty="0">
                <a:solidFill>
                  <a:srgbClr val="003366"/>
                </a:solidFill>
                <a:latin typeface="Montserrat" panose="02000505000000020004" pitchFamily="50" charset="0"/>
              </a:rPr>
              <a:t>Burmese</a:t>
            </a:r>
            <a:endParaRPr lang="en-US" sz="2400" spc="83" dirty="0">
              <a:solidFill>
                <a:srgbClr val="003366"/>
              </a:solidFill>
              <a:latin typeface="Montserrat" panose="02000505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2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AE338EA9D064E9C17BF7952C6204F" ma:contentTypeVersion="10" ma:contentTypeDescription="Create a new document." ma:contentTypeScope="" ma:versionID="c88460339d4c3987438e7212be51788f">
  <xsd:schema xmlns:xsd="http://www.w3.org/2001/XMLSchema" xmlns:xs="http://www.w3.org/2001/XMLSchema" xmlns:p="http://schemas.microsoft.com/office/2006/metadata/properties" xmlns:ns2="2819d22d-c924-42b3-954a-d3b43813cc67" xmlns:ns3="18dbc17e-cec9-4211-a89f-0bf74a616302" targetNamespace="http://schemas.microsoft.com/office/2006/metadata/properties" ma:root="true" ma:fieldsID="e3c50d0eee821a1e25f83209a25316d4" ns2:_="" ns3:_="">
    <xsd:import namespace="2819d22d-c924-42b3-954a-d3b43813cc67"/>
    <xsd:import namespace="18dbc17e-cec9-4211-a89f-0bf74a6163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9d22d-c924-42b3-954a-d3b43813c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c17e-cec9-4211-a89f-0bf74a6163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B0262-A3E4-47BD-A2BD-B6D5E70D830E}">
  <ds:schemaRefs>
    <ds:schemaRef ds:uri="http://purl.org/dc/elements/1.1/"/>
    <ds:schemaRef ds:uri="http://schemas.microsoft.com/office/2006/metadata/properties"/>
    <ds:schemaRef ds:uri="18dbc17e-cec9-4211-a89f-0bf74a61630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819d22d-c924-42b3-954a-d3b43813cc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B69E53-BD14-4009-9F97-7D6147464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09229-61F5-4BA4-93C4-C1E60764D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9d22d-c924-42b3-954a-d3b43813cc67"/>
    <ds:schemaRef ds:uri="18dbc17e-cec9-4211-a89f-0bf74a616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1734</TotalTime>
  <Words>510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</dc:creator>
  <cp:lastModifiedBy>Victoria T.</cp:lastModifiedBy>
  <cp:revision>42</cp:revision>
  <dcterms:created xsi:type="dcterms:W3CDTF">2020-07-02T16:30:45Z</dcterms:created>
  <dcterms:modified xsi:type="dcterms:W3CDTF">2020-07-28T17:21:57Z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0x010100D8CAE338EA9D064E9C17BF7952C6204F</vt:lpwstr>
  </property>
</Properties>
</file>