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Override2.xml" ContentType="application/vnd.openxmlformats-officedocument.themeOverr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Override3.xml" ContentType="application/vnd.openxmlformats-officedocument.themeOverrid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Override4.xml" ContentType="application/vnd.openxmlformats-officedocument.themeOverrid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Override5.xml" ContentType="application/vnd.openxmlformats-officedocument.themeOverride+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theme/themeOverride6.xml" ContentType="application/vnd.openxmlformats-officedocument.themeOverrid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57" r:id="rId2"/>
    <p:sldMasterId id="2147483683" r:id="rId3"/>
    <p:sldMasterId id="2147483695" r:id="rId4"/>
    <p:sldMasterId id="2147483732" r:id="rId5"/>
    <p:sldMasterId id="2147483744" r:id="rId6"/>
    <p:sldMasterId id="2147483770" r:id="rId7"/>
    <p:sldMasterId id="2147483772" r:id="rId8"/>
  </p:sldMasterIdLst>
  <p:notesMasterIdLst>
    <p:notesMasterId r:id="rId28"/>
  </p:notesMasterIdLst>
  <p:handoutMasterIdLst>
    <p:handoutMasterId r:id="rId29"/>
  </p:handoutMasterIdLst>
  <p:sldIdLst>
    <p:sldId id="260" r:id="rId9"/>
    <p:sldId id="924" r:id="rId10"/>
    <p:sldId id="1165" r:id="rId11"/>
    <p:sldId id="1168" r:id="rId12"/>
    <p:sldId id="986" r:id="rId13"/>
    <p:sldId id="259" r:id="rId14"/>
    <p:sldId id="1161" r:id="rId15"/>
    <p:sldId id="911" r:id="rId16"/>
    <p:sldId id="1046" r:id="rId17"/>
    <p:sldId id="1044" r:id="rId18"/>
    <p:sldId id="1169" r:id="rId19"/>
    <p:sldId id="906" r:id="rId20"/>
    <p:sldId id="905" r:id="rId21"/>
    <p:sldId id="904" r:id="rId22"/>
    <p:sldId id="903" r:id="rId23"/>
    <p:sldId id="900" r:id="rId24"/>
    <p:sldId id="901" r:id="rId25"/>
    <p:sldId id="1167" r:id="rId26"/>
    <p:sldId id="1163" r:id="rId2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882" autoAdjust="0"/>
    <p:restoredTop sz="72928" autoAdjust="0"/>
  </p:normalViewPr>
  <p:slideViewPr>
    <p:cSldViewPr snapToGrid="0">
      <p:cViewPr varScale="1">
        <p:scale>
          <a:sx n="53" d="100"/>
          <a:sy n="53" d="100"/>
        </p:scale>
        <p:origin x="552" y="36"/>
      </p:cViewPr>
      <p:guideLst/>
    </p:cSldViewPr>
  </p:slideViewPr>
  <p:notesTextViewPr>
    <p:cViewPr>
      <p:scale>
        <a:sx n="1" d="1"/>
        <a:sy n="1" d="1"/>
      </p:scale>
      <p:origin x="0" y="0"/>
    </p:cViewPr>
  </p:notesTextViewPr>
  <p:notesViewPr>
    <p:cSldViewPr snapToGrid="0">
      <p:cViewPr varScale="1">
        <p:scale>
          <a:sx n="74" d="100"/>
          <a:sy n="74" d="100"/>
        </p:scale>
        <p:origin x="2430"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4A27D9-C741-415F-846D-BF4FCB5B98BB}"/>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F8782B-0FA7-493C-A6BF-3BD94BEC6D6E}"/>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C21D687B-C45F-4306-B9A1-370CD8D228CB}" type="datetimeFigureOut">
              <a:rPr lang="en-US" smtClean="0"/>
              <a:t>9/13/2018</a:t>
            </a:fld>
            <a:endParaRPr lang="en-US"/>
          </a:p>
        </p:txBody>
      </p:sp>
      <p:sp>
        <p:nvSpPr>
          <p:cNvPr id="4" name="Footer Placeholder 3">
            <a:extLst>
              <a:ext uri="{FF2B5EF4-FFF2-40B4-BE49-F238E27FC236}">
                <a16:creationId xmlns:a16="http://schemas.microsoft.com/office/drawing/2014/main" id="{AE133606-45F7-48A2-B184-0689A7EB31DC}"/>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D7CE015-A4BE-4BD6-8C00-94C2869262F8}"/>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5919B837-743C-4BBA-926B-7C0D7192135D}" type="slidenum">
              <a:rPr lang="en-US" smtClean="0"/>
              <a:t>‹#›</a:t>
            </a:fld>
            <a:endParaRPr lang="en-US"/>
          </a:p>
        </p:txBody>
      </p:sp>
    </p:spTree>
    <p:extLst>
      <p:ext uri="{BB962C8B-B14F-4D97-AF65-F5344CB8AC3E}">
        <p14:creationId xmlns:p14="http://schemas.microsoft.com/office/powerpoint/2010/main" val="579420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C40C1EF-7AE1-40C0-BE67-D29CCF0AA4F1}" type="datetimeFigureOut">
              <a:rPr lang="en-US" smtClean="0"/>
              <a:t>9/13/2018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01D416F-C482-4C48-BAD6-8CFD3D55FCD0}" type="slidenum">
              <a:rPr lang="en-US" smtClean="0"/>
              <a:t>‹#›</a:t>
            </a:fld>
            <a:endParaRPr lang="en-US"/>
          </a:p>
        </p:txBody>
      </p:sp>
    </p:spTree>
    <p:extLst>
      <p:ext uri="{BB962C8B-B14F-4D97-AF65-F5344CB8AC3E}">
        <p14:creationId xmlns:p14="http://schemas.microsoft.com/office/powerpoint/2010/main" val="128323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ap.org/en-us/advocacy-and-policy/aap-health-initiatives/Screening/Pages/The-Importance-of-Screening.aspx"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25987" cy="35433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Slide 1.</a:t>
            </a:r>
            <a:r>
              <a:rPr lang="en-US" sz="1200" kern="1200" dirty="0">
                <a:solidFill>
                  <a:schemeClr val="tx1"/>
                </a:solidFill>
                <a:effectLst/>
                <a:latin typeface="+mn-lt"/>
                <a:ea typeface="+mn-ea"/>
                <a:cs typeface="+mn-cs"/>
              </a:rPr>
              <a:t> 	Our goal in Vermont is to have comprehensive, universal, developmental screening and improved school readiness for all young children.  In an effort to narrow the gap and identify needs earlier in children, the UDS registry was created as an addition to the public health information system used for the immunization registry for Vermonters, as a means of sharing screening data across community settings and the health, education, and family support sectors.</a:t>
            </a:r>
          </a:p>
          <a:p>
            <a:endParaRPr lang="en-US" dirty="0"/>
          </a:p>
        </p:txBody>
      </p:sp>
      <p:sp>
        <p:nvSpPr>
          <p:cNvPr id="4" name="Slide Number Placeholder 3"/>
          <p:cNvSpPr>
            <a:spLocks noGrp="1"/>
          </p:cNvSpPr>
          <p:nvPr>
            <p:ph type="sldNum" sz="quarter" idx="10"/>
          </p:nvPr>
        </p:nvSpPr>
        <p:spPr/>
        <p:txBody>
          <a:bodyPr/>
          <a:lstStyle/>
          <a:p>
            <a:pPr defTabSz="943355" fontAlgn="base">
              <a:spcBef>
                <a:spcPct val="0"/>
              </a:spcBef>
              <a:spcAft>
                <a:spcPct val="0"/>
              </a:spcAft>
              <a:defRPr/>
            </a:pPr>
            <a:fld id="{53621327-F695-45DD-BB61-39881E46B8A1}" type="slidenum">
              <a:rPr lang="en-US">
                <a:solidFill>
                  <a:prstClr val="black"/>
                </a:solidFill>
                <a:latin typeface="Arial" charset="0"/>
              </a:rPr>
              <a:pPr defTabSz="943355" fontAlgn="base">
                <a:spcBef>
                  <a:spcPct val="0"/>
                </a:spcBef>
                <a:spcAft>
                  <a:spcPct val="0"/>
                </a:spcAft>
                <a:defRPr/>
              </a:pPr>
              <a:t>1</a:t>
            </a:fld>
            <a:endParaRPr lang="en-US">
              <a:solidFill>
                <a:prstClr val="black"/>
              </a:solidFill>
              <a:latin typeface="Arial" charset="0"/>
            </a:endParaRPr>
          </a:p>
        </p:txBody>
      </p:sp>
    </p:spTree>
    <p:extLst>
      <p:ext uri="{BB962C8B-B14F-4D97-AF65-F5344CB8AC3E}">
        <p14:creationId xmlns:p14="http://schemas.microsoft.com/office/powerpoint/2010/main" val="3204214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a:t>
            </a:r>
          </a:p>
          <a:p>
            <a:r>
              <a:rPr lang="en-US" b="1" u="sng" dirty="0"/>
              <a:t>Slide 10. </a:t>
            </a:r>
            <a:r>
              <a:rPr lang="en-US" dirty="0"/>
              <a:t>Here is a screenshot of the Developmental Screening Registry webpage hosted by the department of health. You’ll want to Book mark this page!</a:t>
            </a:r>
          </a:p>
          <a:p>
            <a:r>
              <a:rPr lang="en-US" dirty="0"/>
              <a:t>This page is a one stop shop where registry-related permission forms, contact information, related resources, and the portal to access the registry can be found in one place.  </a:t>
            </a:r>
          </a:p>
        </p:txBody>
      </p:sp>
      <p:sp>
        <p:nvSpPr>
          <p:cNvPr id="4" name="Slide Number Placeholder 3"/>
          <p:cNvSpPr>
            <a:spLocks noGrp="1"/>
          </p:cNvSpPr>
          <p:nvPr>
            <p:ph type="sldNum" sz="quarter" idx="10"/>
          </p:nvPr>
        </p:nvSpPr>
        <p:spPr/>
        <p:txBody>
          <a:bodyPr/>
          <a:lstStyle/>
          <a:p>
            <a:fld id="{501D416F-C482-4C48-BAD6-8CFD3D55FCD0}" type="slidenum">
              <a:rPr lang="en-US" smtClean="0"/>
              <a:t>10</a:t>
            </a:fld>
            <a:endParaRPr lang="en-US"/>
          </a:p>
        </p:txBody>
      </p:sp>
    </p:spTree>
    <p:extLst>
      <p:ext uri="{BB962C8B-B14F-4D97-AF65-F5344CB8AC3E}">
        <p14:creationId xmlns:p14="http://schemas.microsoft.com/office/powerpoint/2010/main" val="2449762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Slide 11. </a:t>
            </a:r>
            <a:r>
              <a:rPr lang="en-US" sz="1200" kern="1200" dirty="0">
                <a:solidFill>
                  <a:schemeClr val="tx1"/>
                </a:solidFill>
                <a:effectLst/>
                <a:latin typeface="+mn-lt"/>
                <a:ea typeface="+mn-ea"/>
                <a:cs typeface="+mn-cs"/>
              </a:rPr>
              <a:t>There is one logon to navigate any of the of the 6 registries that exist in the health department’s system, but specific permissions must be granted to appropriate providers.   Therefore, if you already have access to the immunization registry, your process for gaining access will look a little different that those users who have never accessed the registry.  I will go through each scenario so you will know exactly what to expect as next steps after you submit your confidentiality agreement.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If you are a first- time registry user, be on the lookout for an an email from Jan.Fortune@Vermont.gov approximately 48 hours after you return your confidentiality form to the department of health. A sample “welcome email” is shown here.  This email will contain your user name and temporary password.  You will have to log on to password central to change your password.  You will then have an account with the appropriate permissions for developmental screening.   If you would like access to the immunization registry, you can request additional permissions.  Please contact: IMR@vermont.gov</a:t>
            </a:r>
          </a:p>
          <a:p>
            <a:endParaRPr lang="en-US" dirty="0"/>
          </a:p>
        </p:txBody>
      </p:sp>
      <p:sp>
        <p:nvSpPr>
          <p:cNvPr id="4" name="Slide Number Placeholder 3"/>
          <p:cNvSpPr>
            <a:spLocks noGrp="1"/>
          </p:cNvSpPr>
          <p:nvPr>
            <p:ph type="sldNum" sz="quarter" idx="10"/>
          </p:nvPr>
        </p:nvSpPr>
        <p:spPr/>
        <p:txBody>
          <a:bodyPr/>
          <a:lstStyle/>
          <a:p>
            <a:fld id="{501D416F-C482-4C48-BAD6-8CFD3D55FCD0}" type="slidenum">
              <a:rPr lang="en-US" smtClean="0"/>
              <a:t>11</a:t>
            </a:fld>
            <a:endParaRPr lang="en-US"/>
          </a:p>
        </p:txBody>
      </p:sp>
    </p:spTree>
    <p:extLst>
      <p:ext uri="{BB962C8B-B14F-4D97-AF65-F5344CB8AC3E}">
        <p14:creationId xmlns:p14="http://schemas.microsoft.com/office/powerpoint/2010/main" val="1925007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Slide 12. </a:t>
            </a:r>
            <a:r>
              <a:rPr lang="en-US" b="0" dirty="0"/>
              <a:t>If you already have access to the immunization registry, you will use your same user name and password to access the developmental screening registry. Since the registries are all in the same program, you will not see an email confirming that your paperwork was processed and your permission to access the registry was granted.  Rather you will need to log on – we recommend waiting 48 hours after you submit your confidentiality form – and check to see that developmental screening has been added as an option under PROGRAMS.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Once you have obtained access to the registry, you will be able to log in and search a child in your program by their first name, last name and DOB. </a:t>
            </a:r>
            <a:endParaRPr lang="en-US" dirty="0">
              <a:latin typeface="Arial" charset="0"/>
            </a:endParaRPr>
          </a:p>
          <a:p>
            <a:r>
              <a:rPr lang="en-US" dirty="0">
                <a:latin typeface="Arial" charset="0"/>
              </a:rPr>
              <a:t>Here is a brief overview of the registry and actual screenshot - you will notice under the Programs section on the left side of the screen developmental screening will appear. </a:t>
            </a:r>
            <a:endParaRPr lang="en-US" dirty="0"/>
          </a:p>
        </p:txBody>
      </p:sp>
      <p:sp>
        <p:nvSpPr>
          <p:cNvPr id="4" name="Slide Number Placeholder 3"/>
          <p:cNvSpPr>
            <a:spLocks noGrp="1"/>
          </p:cNvSpPr>
          <p:nvPr>
            <p:ph type="sldNum" sz="quarter" idx="10"/>
          </p:nvPr>
        </p:nvSpPr>
        <p:spPr/>
        <p:txBody>
          <a:bodyPr/>
          <a:lstStyle/>
          <a:p>
            <a:pPr defTabSz="943355" fontAlgn="base">
              <a:spcBef>
                <a:spcPct val="0"/>
              </a:spcBef>
              <a:spcAft>
                <a:spcPct val="0"/>
              </a:spcAft>
              <a:defRPr/>
            </a:pPr>
            <a:fld id="{30BF65A8-9DAE-422F-87BB-7AAD4DF9FF6A}" type="slidenum">
              <a:rPr lang="en-US">
                <a:solidFill>
                  <a:srgbClr val="000000"/>
                </a:solidFill>
                <a:latin typeface="Arial" charset="0"/>
              </a:rPr>
              <a:pPr defTabSz="943355" fontAlgn="base">
                <a:spcBef>
                  <a:spcPct val="0"/>
                </a:spcBef>
                <a:spcAft>
                  <a:spcPct val="0"/>
                </a:spcAft>
                <a:defRPr/>
              </a:pPr>
              <a:t>12</a:t>
            </a:fld>
            <a:endParaRPr lang="en-US">
              <a:solidFill>
                <a:srgbClr val="000000"/>
              </a:solidFill>
              <a:latin typeface="Arial" charset="0"/>
            </a:endParaRPr>
          </a:p>
        </p:txBody>
      </p:sp>
    </p:spTree>
    <p:extLst>
      <p:ext uri="{BB962C8B-B14F-4D97-AF65-F5344CB8AC3E}">
        <p14:creationId xmlns:p14="http://schemas.microsoft.com/office/powerpoint/2010/main" val="34120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u="sng" dirty="0">
                <a:latin typeface="Arial" charset="0"/>
              </a:rPr>
              <a:t>Slide 13</a:t>
            </a:r>
            <a:r>
              <a:rPr lang="en-US" dirty="0">
                <a:latin typeface="Arial" charset="0"/>
              </a:rPr>
              <a:t>. You will continue to the patient profile page once a child has been selected.   This patient info page allows you to see demographic information to ensure that you are searching the correct child. </a:t>
            </a:r>
            <a:endParaRPr lang="en-US" dirty="0"/>
          </a:p>
        </p:txBody>
      </p:sp>
      <p:sp>
        <p:nvSpPr>
          <p:cNvPr id="4" name="Slide Number Placeholder 3"/>
          <p:cNvSpPr>
            <a:spLocks noGrp="1"/>
          </p:cNvSpPr>
          <p:nvPr>
            <p:ph type="sldNum" sz="quarter" idx="10"/>
          </p:nvPr>
        </p:nvSpPr>
        <p:spPr/>
        <p:txBody>
          <a:bodyPr/>
          <a:lstStyle/>
          <a:p>
            <a:pPr defTabSz="943355" fontAlgn="base">
              <a:spcBef>
                <a:spcPct val="0"/>
              </a:spcBef>
              <a:spcAft>
                <a:spcPct val="0"/>
              </a:spcAft>
              <a:defRPr/>
            </a:pPr>
            <a:fld id="{30BF65A8-9DAE-422F-87BB-7AAD4DF9FF6A}" type="slidenum">
              <a:rPr lang="en-US">
                <a:solidFill>
                  <a:srgbClr val="000000"/>
                </a:solidFill>
                <a:latin typeface="Arial" charset="0"/>
              </a:rPr>
              <a:pPr defTabSz="943355" fontAlgn="base">
                <a:spcBef>
                  <a:spcPct val="0"/>
                </a:spcBef>
                <a:spcAft>
                  <a:spcPct val="0"/>
                </a:spcAft>
                <a:defRPr/>
              </a:pPr>
              <a:t>13</a:t>
            </a:fld>
            <a:endParaRPr lang="en-US">
              <a:solidFill>
                <a:srgbClr val="000000"/>
              </a:solidFill>
              <a:latin typeface="Arial" charset="0"/>
            </a:endParaRPr>
          </a:p>
        </p:txBody>
      </p:sp>
    </p:spTree>
    <p:extLst>
      <p:ext uri="{BB962C8B-B14F-4D97-AF65-F5344CB8AC3E}">
        <p14:creationId xmlns:p14="http://schemas.microsoft.com/office/powerpoint/2010/main" val="2940697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latin typeface="Arial" charset="0"/>
              </a:rPr>
              <a:t>Slide 14. </a:t>
            </a:r>
            <a:r>
              <a:rPr lang="en-US" dirty="0">
                <a:latin typeface="Arial" charset="0"/>
              </a:rPr>
              <a:t>Now that you have found the child you are working with in the registry, you can click the developmental screening tab on the left side of the screen &amp; you will be viewing screening history for this child.  Not all children will have screening history in the registry yet. Once screening data is entered by a provider, other providers with appropriate view level permissions, will be able to view a child’s screening history and click on the detail of the individual screening tool. This is how use of the Registry allows providers to communicate screening results across settings.</a:t>
            </a:r>
          </a:p>
          <a:p>
            <a:endParaRPr lang="en-US" dirty="0">
              <a:latin typeface="Arial" charset="0"/>
            </a:endParaRPr>
          </a:p>
          <a:p>
            <a:r>
              <a:rPr lang="en-US" dirty="0">
                <a:latin typeface="Arial" charset="0"/>
              </a:rPr>
              <a:t>You can see on this page the current available options for developmental screening tools in the registry are: ASQ3, ASQSE2, the Modified Checklist for Autism in Toddlers (MCHAT) and the MCHAT revised with follow up. </a:t>
            </a:r>
            <a:endParaRPr lang="en-US" dirty="0"/>
          </a:p>
        </p:txBody>
      </p:sp>
      <p:sp>
        <p:nvSpPr>
          <p:cNvPr id="4" name="Slide Number Placeholder 3"/>
          <p:cNvSpPr>
            <a:spLocks noGrp="1"/>
          </p:cNvSpPr>
          <p:nvPr>
            <p:ph type="sldNum" sz="quarter" idx="10"/>
          </p:nvPr>
        </p:nvSpPr>
        <p:spPr/>
        <p:txBody>
          <a:bodyPr/>
          <a:lstStyle/>
          <a:p>
            <a:pPr defTabSz="943355" fontAlgn="base">
              <a:spcBef>
                <a:spcPct val="0"/>
              </a:spcBef>
              <a:spcAft>
                <a:spcPct val="0"/>
              </a:spcAft>
              <a:defRPr/>
            </a:pPr>
            <a:fld id="{30BF65A8-9DAE-422F-87BB-7AAD4DF9FF6A}" type="slidenum">
              <a:rPr lang="en-US">
                <a:solidFill>
                  <a:srgbClr val="000000"/>
                </a:solidFill>
                <a:latin typeface="Arial" charset="0"/>
              </a:rPr>
              <a:pPr defTabSz="943355" fontAlgn="base">
                <a:spcBef>
                  <a:spcPct val="0"/>
                </a:spcBef>
                <a:spcAft>
                  <a:spcPct val="0"/>
                </a:spcAft>
                <a:defRPr/>
              </a:pPr>
              <a:t>14</a:t>
            </a:fld>
            <a:endParaRPr lang="en-US">
              <a:solidFill>
                <a:srgbClr val="000000"/>
              </a:solidFill>
              <a:latin typeface="Arial" charset="0"/>
            </a:endParaRPr>
          </a:p>
        </p:txBody>
      </p:sp>
    </p:spTree>
    <p:extLst>
      <p:ext uri="{BB962C8B-B14F-4D97-AF65-F5344CB8AC3E}">
        <p14:creationId xmlns:p14="http://schemas.microsoft.com/office/powerpoint/2010/main" val="501352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Slide 15.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If you click on “details” for a particular screening, you will see the screening details for that screening event. </a:t>
            </a:r>
          </a:p>
          <a:p>
            <a:r>
              <a:rPr lang="en-US" dirty="0">
                <a:latin typeface="Arial" charset="0"/>
              </a:rPr>
              <a:t>Here is a view of the ASQ 3.    Built off of the Information summary sheet of the ASQ tool, this page provides a short summary of who completed the screening, the domain total scores,  score interpretation, follow up activities and referral recommendations. </a:t>
            </a:r>
          </a:p>
          <a:p>
            <a:endParaRPr lang="en-US" dirty="0">
              <a:latin typeface="Arial" charset="0"/>
            </a:endParaRPr>
          </a:p>
          <a:p>
            <a:r>
              <a:rPr lang="en-US" dirty="0">
                <a:latin typeface="Arial" charset="0"/>
              </a:rPr>
              <a:t>We hope that you will find this application a user friendly environment, and a valuable tool to support the incredible work that you are doing. </a:t>
            </a:r>
          </a:p>
          <a:p>
            <a:r>
              <a:rPr lang="en-US" dirty="0">
                <a:latin typeface="Arial" charset="0"/>
              </a:rPr>
              <a:t>We truly appreciate your dedication to each and every child and family in Vermont!</a:t>
            </a:r>
            <a:endParaRPr lang="en-US" dirty="0"/>
          </a:p>
        </p:txBody>
      </p:sp>
      <p:sp>
        <p:nvSpPr>
          <p:cNvPr id="4" name="Slide Number Placeholder 3"/>
          <p:cNvSpPr>
            <a:spLocks noGrp="1"/>
          </p:cNvSpPr>
          <p:nvPr>
            <p:ph type="sldNum" sz="quarter" idx="10"/>
          </p:nvPr>
        </p:nvSpPr>
        <p:spPr/>
        <p:txBody>
          <a:bodyPr/>
          <a:lstStyle/>
          <a:p>
            <a:pPr defTabSz="943355" fontAlgn="base">
              <a:spcBef>
                <a:spcPct val="0"/>
              </a:spcBef>
              <a:spcAft>
                <a:spcPct val="0"/>
              </a:spcAft>
              <a:defRPr/>
            </a:pPr>
            <a:fld id="{30BF65A8-9DAE-422F-87BB-7AAD4DF9FF6A}" type="slidenum">
              <a:rPr lang="en-US">
                <a:solidFill>
                  <a:srgbClr val="000000"/>
                </a:solidFill>
                <a:latin typeface="Arial" charset="0"/>
              </a:rPr>
              <a:pPr defTabSz="943355" fontAlgn="base">
                <a:spcBef>
                  <a:spcPct val="0"/>
                </a:spcBef>
                <a:spcAft>
                  <a:spcPct val="0"/>
                </a:spcAft>
                <a:defRPr/>
              </a:pPr>
              <a:t>15</a:t>
            </a:fld>
            <a:endParaRPr lang="en-US">
              <a:solidFill>
                <a:srgbClr val="000000"/>
              </a:solidFill>
              <a:latin typeface="Arial" charset="0"/>
            </a:endParaRPr>
          </a:p>
        </p:txBody>
      </p:sp>
    </p:spTree>
    <p:extLst>
      <p:ext uri="{BB962C8B-B14F-4D97-AF65-F5344CB8AC3E}">
        <p14:creationId xmlns:p14="http://schemas.microsoft.com/office/powerpoint/2010/main" val="2120649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Arial" charset="0"/>
                <a:ea typeface="+mn-ea"/>
                <a:cs typeface="+mn-cs"/>
              </a:rPr>
              <a:t>Slide 16. </a:t>
            </a:r>
            <a:r>
              <a:rPr lang="en-US" sz="1200" kern="1200" dirty="0">
                <a:solidFill>
                  <a:schemeClr val="tx1"/>
                </a:solidFill>
                <a:effectLst/>
                <a:latin typeface="Arial" charset="0"/>
                <a:ea typeface="+mn-ea"/>
                <a:cs typeface="+mn-cs"/>
              </a:rPr>
              <a:t>A look at the ASQ-SE we have worked towards making this application a user-friendly environment.</a:t>
            </a:r>
            <a:endParaRPr lang="en-US" dirty="0"/>
          </a:p>
        </p:txBody>
      </p:sp>
      <p:sp>
        <p:nvSpPr>
          <p:cNvPr id="4" name="Slide Number Placeholder 3"/>
          <p:cNvSpPr>
            <a:spLocks noGrp="1"/>
          </p:cNvSpPr>
          <p:nvPr>
            <p:ph type="sldNum" sz="quarter" idx="10"/>
          </p:nvPr>
        </p:nvSpPr>
        <p:spPr/>
        <p:txBody>
          <a:bodyPr/>
          <a:lstStyle/>
          <a:p>
            <a:pPr>
              <a:defRPr/>
            </a:pPr>
            <a:fld id="{30BF65A8-9DAE-422F-87BB-7AAD4DF9FF6A}" type="slidenum">
              <a:rPr lang="en-US" smtClean="0"/>
              <a:pPr>
                <a:defRPr/>
              </a:pPr>
              <a:t>16</a:t>
            </a:fld>
            <a:endParaRPr lang="en-US"/>
          </a:p>
        </p:txBody>
      </p:sp>
    </p:spTree>
    <p:extLst>
      <p:ext uri="{BB962C8B-B14F-4D97-AF65-F5344CB8AC3E}">
        <p14:creationId xmlns:p14="http://schemas.microsoft.com/office/powerpoint/2010/main" val="677837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u="sng" kern="1200" dirty="0">
                <a:solidFill>
                  <a:schemeClr val="tx1"/>
                </a:solidFill>
                <a:effectLst/>
                <a:latin typeface="Arial" charset="0"/>
                <a:ea typeface="+mn-ea"/>
                <a:cs typeface="+mn-cs"/>
              </a:rPr>
              <a:t>Slide 17. </a:t>
            </a:r>
            <a:r>
              <a:rPr lang="en-US" sz="1200" kern="1200" dirty="0">
                <a:solidFill>
                  <a:schemeClr val="tx1"/>
                </a:solidFill>
                <a:effectLst/>
                <a:latin typeface="Arial" charset="0"/>
                <a:ea typeface="+mn-ea"/>
                <a:cs typeface="+mn-cs"/>
              </a:rPr>
              <a:t>A look at the MCHAT reporting screen</a:t>
            </a:r>
          </a:p>
          <a:p>
            <a:endParaRPr lang="en-US" dirty="0"/>
          </a:p>
        </p:txBody>
      </p:sp>
      <p:sp>
        <p:nvSpPr>
          <p:cNvPr id="4" name="Slide Number Placeholder 3"/>
          <p:cNvSpPr>
            <a:spLocks noGrp="1"/>
          </p:cNvSpPr>
          <p:nvPr>
            <p:ph type="sldNum" sz="quarter" idx="10"/>
          </p:nvPr>
        </p:nvSpPr>
        <p:spPr/>
        <p:txBody>
          <a:bodyPr/>
          <a:lstStyle/>
          <a:p>
            <a:pPr>
              <a:defRPr/>
            </a:pPr>
            <a:fld id="{30BF65A8-9DAE-422F-87BB-7AAD4DF9FF6A}" type="slidenum">
              <a:rPr lang="en-US" smtClean="0"/>
              <a:pPr>
                <a:defRPr/>
              </a:pPr>
              <a:t>17</a:t>
            </a:fld>
            <a:endParaRPr lang="en-US"/>
          </a:p>
        </p:txBody>
      </p:sp>
    </p:spTree>
    <p:extLst>
      <p:ext uri="{BB962C8B-B14F-4D97-AF65-F5344CB8AC3E}">
        <p14:creationId xmlns:p14="http://schemas.microsoft.com/office/powerpoint/2010/main" val="3969824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Slide 18. </a:t>
            </a:r>
            <a:r>
              <a:rPr lang="en-US" sz="1200" kern="1200" dirty="0">
                <a:solidFill>
                  <a:schemeClr val="tx1"/>
                </a:solidFill>
                <a:effectLst/>
                <a:latin typeface="+mn-lt"/>
                <a:ea typeface="+mn-ea"/>
                <a:cs typeface="+mn-cs"/>
              </a:rPr>
              <a:t>We appreciate all you do to promote the health of all of Vermont’s children!  We have several supply-limited opportunities that we want you to know about.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READ 3 bullets!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01D416F-C482-4C48-BAD6-8CFD3D55FCD0}" type="slidenum">
              <a:rPr lang="en-US" smtClean="0"/>
              <a:t>18</a:t>
            </a:fld>
            <a:endParaRPr lang="en-US"/>
          </a:p>
        </p:txBody>
      </p:sp>
    </p:spTree>
    <p:extLst>
      <p:ext uri="{BB962C8B-B14F-4D97-AF65-F5344CB8AC3E}">
        <p14:creationId xmlns:p14="http://schemas.microsoft.com/office/powerpoint/2010/main" val="3549342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Finally, I would like to share some additional resources to help support your efforts around developmental monitoring and screening.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shared services site now has a dev screening toolkit available!  It is located under the family engagement tab and under child development.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haven’t already, please check out the Help Me Grow Vermont website.  There you can find multimedia resources and tools for both providers as well as for families that are all related child development.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finally, the developmental screening registry webpage which we viewed earlier in this power point, is where you can find registry-related forms, resources and contact information – as well as where you log on to the developmental screening registry.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Please don’t hesitate to reach out to me personally at my email Lauren.Smith@Vermont.gov with any questions or needs related to ASQ training, tools, and the registry.   </a:t>
            </a:r>
          </a:p>
          <a:p>
            <a:r>
              <a:rPr lang="en-US" sz="1200" kern="1200" dirty="0">
                <a:solidFill>
                  <a:schemeClr val="tx1"/>
                </a:solidFill>
                <a:effectLst/>
                <a:latin typeface="+mn-lt"/>
                <a:ea typeface="+mn-ea"/>
                <a:cs typeface="+mn-cs"/>
              </a:rPr>
              <a:t>Thank you again!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1D416F-C482-4C48-BAD6-8CFD3D55FC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850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Slide 2.</a:t>
            </a:r>
            <a:r>
              <a:rPr lang="en-US" sz="1200" kern="1200" dirty="0">
                <a:solidFill>
                  <a:schemeClr val="tx1"/>
                </a:solidFill>
                <a:effectLst/>
                <a:latin typeface="+mn-lt"/>
                <a:ea typeface="+mn-ea"/>
                <a:cs typeface="+mn-cs"/>
              </a:rPr>
              <a:t>  	Our objectives are to share a brief history of Vermont’s efforts to improve and ensure universal early and continuous developmental surveillance and screening, share how use of this Registry will support you and your program – whether you are an early educator or preschool teacher, home visitor, or child care provider. We want you to become an early adopter of our universal developmental screening registry and a local champion for our </a:t>
            </a:r>
            <a:r>
              <a:rPr lang="en-US" sz="1200" i="1" kern="1200" dirty="0">
                <a:solidFill>
                  <a:schemeClr val="tx1"/>
                </a:solidFill>
                <a:effectLst/>
                <a:latin typeface="+mn-lt"/>
                <a:ea typeface="+mn-ea"/>
                <a:cs typeface="+mn-cs"/>
              </a:rPr>
              <a:t>Help Me Grow</a:t>
            </a:r>
            <a:r>
              <a:rPr lang="en-US" sz="1200" kern="1200" dirty="0">
                <a:solidFill>
                  <a:schemeClr val="tx1"/>
                </a:solidFill>
                <a:effectLst/>
                <a:latin typeface="+mn-lt"/>
                <a:ea typeface="+mn-ea"/>
                <a:cs typeface="+mn-cs"/>
              </a:rPr>
              <a:t> system!</a:t>
            </a:r>
          </a:p>
          <a:p>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25765" rtl="0" eaLnBrk="1" fontAlgn="base" latinLnBrk="0" hangingPunct="1">
              <a:lnSpc>
                <a:spcPct val="100000"/>
              </a:lnSpc>
              <a:spcBef>
                <a:spcPct val="0"/>
              </a:spcBef>
              <a:spcAft>
                <a:spcPct val="0"/>
              </a:spcAft>
              <a:buClrTx/>
              <a:buSzTx/>
              <a:buFontTx/>
              <a:buNone/>
              <a:tabLst/>
              <a:defRPr/>
            </a:pPr>
            <a:fld id="{5D45E493-9ACB-4194-9A98-47E871D109F5}"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25765"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07404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Slide 3. </a:t>
            </a:r>
            <a:r>
              <a:rPr lang="en-US" dirty="0"/>
              <a:t>Building ongoing developmental monitoring and periodic developmental screening into practices that routinely have contact with infants, toddlers, and their families allows professionals to monitor and support children’s development. </a:t>
            </a:r>
          </a:p>
          <a:p>
            <a:endParaRPr lang="en-US" sz="1200" b="0" i="0" u="none" strike="noStrike" kern="1200" baseline="0" dirty="0">
              <a:solidFill>
                <a:schemeClr val="tx1"/>
              </a:solidFill>
              <a:latin typeface="+mn-lt"/>
              <a:ea typeface="+mn-ea"/>
              <a:cs typeface="+mn-cs"/>
            </a:endParaRPr>
          </a:p>
          <a:p>
            <a:r>
              <a:rPr lang="en-US" sz="1200" kern="1200" dirty="0">
                <a:solidFill>
                  <a:schemeClr val="tx1"/>
                </a:solidFill>
                <a:effectLst/>
                <a:latin typeface="+mn-lt"/>
                <a:ea typeface="+mn-ea"/>
                <a:cs typeface="+mn-cs"/>
              </a:rPr>
              <a:t>Partnerships between ECEP’s and health care providers can improve health and developmental outcomes for young children. Partnerships lead to: improved early identification of developmental concerns, better informed and empowered families, and timely coordination of needed services.</a:t>
            </a:r>
          </a:p>
          <a:p>
            <a:endParaRPr lang="en-US" dirty="0"/>
          </a:p>
        </p:txBody>
      </p:sp>
      <p:sp>
        <p:nvSpPr>
          <p:cNvPr id="4" name="Slide Number Placeholder 3"/>
          <p:cNvSpPr>
            <a:spLocks noGrp="1"/>
          </p:cNvSpPr>
          <p:nvPr>
            <p:ph type="sldNum" sz="quarter" idx="10"/>
          </p:nvPr>
        </p:nvSpPr>
        <p:spPr/>
        <p:txBody>
          <a:bodyPr/>
          <a:lstStyle/>
          <a:p>
            <a:fld id="{501D416F-C482-4C48-BAD6-8CFD3D55FCD0}" type="slidenum">
              <a:rPr lang="en-US" smtClean="0"/>
              <a:t>3</a:t>
            </a:fld>
            <a:endParaRPr lang="en-US"/>
          </a:p>
        </p:txBody>
      </p:sp>
    </p:spTree>
    <p:extLst>
      <p:ext uri="{BB962C8B-B14F-4D97-AF65-F5344CB8AC3E}">
        <p14:creationId xmlns:p14="http://schemas.microsoft.com/office/powerpoint/2010/main" val="2976055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43355" rtl="0" eaLnBrk="1" fontAlgn="base" latinLnBrk="0" hangingPunct="1">
              <a:lnSpc>
                <a:spcPct val="100000"/>
              </a:lnSpc>
              <a:spcBef>
                <a:spcPct val="0"/>
              </a:spcBef>
              <a:spcAft>
                <a:spcPct val="0"/>
              </a:spcAft>
              <a:buClrTx/>
              <a:buSzTx/>
              <a:buFontTx/>
              <a:buNone/>
              <a:tabLst/>
              <a:defRPr/>
            </a:pPr>
            <a:fld id="{7C55BBEB-312B-4237-A72D-C460DD10600A}" type="slidenum">
              <a:rPr kumimoji="0" lang="en-US" sz="1800" b="0" i="0" u="none" strike="noStrike" kern="0" cap="none" spc="0" normalizeH="0" baseline="0" noProof="0">
                <a:ln>
                  <a:noFill/>
                </a:ln>
                <a:solidFill>
                  <a:prstClr val="black"/>
                </a:solidFill>
                <a:effectLst/>
                <a:uLnTx/>
                <a:uFillTx/>
                <a:latin typeface="Arial" charset="0"/>
                <a:ea typeface="ＭＳ Ｐゴシック" panose="020B0600070205080204" pitchFamily="34" charset="-128"/>
                <a:cs typeface="+mn-cs"/>
              </a:rPr>
              <a:pPr marL="0" marR="0" lvl="0" indent="0" algn="r" defTabSz="943355" rtl="0" eaLnBrk="1" fontAlgn="base" latinLnBrk="0" hangingPunct="1">
                <a:lnSpc>
                  <a:spcPct val="100000"/>
                </a:lnSpc>
                <a:spcBef>
                  <a:spcPct val="0"/>
                </a:spcBef>
                <a:spcAft>
                  <a:spcPct val="0"/>
                </a:spcAft>
                <a:buClrTx/>
                <a:buSzTx/>
                <a:buFontTx/>
                <a:buNone/>
                <a:tabLst/>
                <a:defRPr/>
              </a:pPr>
              <a:t>4</a:t>
            </a:fld>
            <a:endParaRPr kumimoji="0" lang="en-US" sz="1800" b="0" i="0" u="none" strike="noStrike" kern="0" cap="none" spc="0" normalizeH="0" baseline="0" noProof="0" dirty="0">
              <a:ln>
                <a:noFill/>
              </a:ln>
              <a:solidFill>
                <a:prstClr val="black"/>
              </a:solidFill>
              <a:effectLst/>
              <a:uLnTx/>
              <a:uFillTx/>
              <a:latin typeface="Arial" charset="0"/>
              <a:ea typeface="ＭＳ Ｐゴシック" panose="020B0600070205080204" pitchFamily="34" charset="-128"/>
              <a:cs typeface="+mn-cs"/>
            </a:endParaRPr>
          </a:p>
        </p:txBody>
      </p:sp>
      <p:sp>
        <p:nvSpPr>
          <p:cNvPr id="50179" name="Rectangle 2"/>
          <p:cNvSpPr>
            <a:spLocks noGrp="1" noRot="1" noChangeAspect="1" noChangeArrowheads="1" noTextEdit="1"/>
          </p:cNvSpPr>
          <p:nvPr>
            <p:ph type="sldImg"/>
          </p:nvPr>
        </p:nvSpPr>
        <p:spPr bwMode="auto">
          <a:xfrm>
            <a:off x="1220788" y="708025"/>
            <a:ext cx="4725987" cy="35448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u="sng" dirty="0">
                <a:ea typeface="Geneva"/>
              </a:rPr>
              <a:t>Slide 4</a:t>
            </a:r>
            <a:r>
              <a:rPr lang="en-US" b="0" u="sng" dirty="0">
                <a:ea typeface="Geneva"/>
              </a:rPr>
              <a:t>. </a:t>
            </a:r>
            <a:r>
              <a:rPr lang="en-US" b="0" dirty="0">
                <a:ea typeface="Geneva"/>
              </a:rPr>
              <a:t>In Vermont, intentional support of Every Child’s development is a whole population strategy to buffer against some of the environmental factors that could affect the course of development. </a:t>
            </a:r>
          </a:p>
          <a:p>
            <a:endParaRPr lang="en-US" b="0" dirty="0">
              <a:ea typeface="Geneva"/>
            </a:endParaRPr>
          </a:p>
          <a:p>
            <a:r>
              <a:rPr lang="en-US" b="0" dirty="0">
                <a:ea typeface="Geneva"/>
              </a:rPr>
              <a:t>This is a graphic from the public health sector which illustrates the various risk and protective factors related to developmental outcomes for children. We know that education around child development reduces stress on families. In addition, having a child in an ECE setting where intentional, parent engaged developmental monitoring and screening is done can make the difference between that At Risk Trajectory and  the Healthy Trajectory.  </a:t>
            </a:r>
          </a:p>
          <a:p>
            <a:endParaRPr lang="en-US" b="0" dirty="0">
              <a:ea typeface="Geneva"/>
            </a:endParaRPr>
          </a:p>
          <a:p>
            <a:r>
              <a:rPr lang="en-US" b="0" dirty="0">
                <a:ea typeface="Geneva"/>
              </a:rPr>
              <a:t>Some statistics to further make the case for universal developmental monitoring and screening are that:</a:t>
            </a:r>
          </a:p>
          <a:p>
            <a:r>
              <a:rPr lang="en-US" b="0" dirty="0">
                <a:ea typeface="Geneva"/>
              </a:rPr>
              <a:t>Nationally 1 in 4 children experiences a developmental, behavioral or social delay.  1 in 6 children has a developmental disability- and o</a:t>
            </a:r>
            <a:r>
              <a:rPr lang="en-US" b="0" dirty="0"/>
              <a:t>nly 20% to 30% of these children are identified as needing help before school begins.</a:t>
            </a:r>
          </a:p>
          <a:p>
            <a:endParaRPr lang="en-US" b="0" dirty="0"/>
          </a:p>
          <a:p>
            <a:r>
              <a:rPr lang="en-US" b="0" dirty="0"/>
              <a:t>Intervention prior to kindergarten has huge academic, social, and economic benefits. Children who receive early treatment for developmental and behavioral delays are more likely to graduate from high school, hold jobs, live independently, and avoid teen pregnancy, delinquency, and violent crime, which results in a savings to society of about $30,000 to $100,000 per child. (ASQ website)</a:t>
            </a:r>
          </a:p>
          <a:p>
            <a:endParaRPr lang="en-US" b="0" dirty="0"/>
          </a:p>
          <a:p>
            <a:r>
              <a:rPr lang="en-US" b="0" dirty="0">
                <a:effectLst/>
              </a:rPr>
              <a:t>Homeless infants and toddlers and young children who experienced pre-natal homelessness are 40% more likely to be in poor or fair health – children living in poverty is a real challenge for Vermont’s families particularly and a risk factor for less than optimal health and development. </a:t>
            </a:r>
            <a:endParaRPr lang="en-US" b="0" dirty="0"/>
          </a:p>
          <a:p>
            <a:endParaRPr lang="en-US" b="0" dirty="0">
              <a:ea typeface="Geneva"/>
            </a:endParaRPr>
          </a:p>
          <a:p>
            <a:endParaRPr lang="en-US" b="0" dirty="0">
              <a:ea typeface="Geneva"/>
            </a:endParaRPr>
          </a:p>
          <a:p>
            <a:endParaRPr lang="en-US" b="0" dirty="0"/>
          </a:p>
          <a:p>
            <a:endParaRPr lang="en-US" dirty="0"/>
          </a:p>
        </p:txBody>
      </p:sp>
    </p:spTree>
    <p:extLst>
      <p:ext uri="{BB962C8B-B14F-4D97-AF65-F5344CB8AC3E}">
        <p14:creationId xmlns:p14="http://schemas.microsoft.com/office/powerpoint/2010/main" val="2663791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Slide 5. </a:t>
            </a:r>
            <a:r>
              <a:rPr lang="en-US" sz="1200" kern="1200" dirty="0">
                <a:solidFill>
                  <a:schemeClr val="tx1"/>
                </a:solidFill>
                <a:effectLst/>
                <a:latin typeface="+mn-lt"/>
                <a:ea typeface="+mn-ea"/>
                <a:cs typeface="+mn-cs"/>
              </a:rPr>
              <a:t>When young children are not screened systematically, opportunities for early identification, intervention, and treatment may be delayed. Early identification of children at risk for developmental delays is an integral function of the primary care medical home. The American Academy of Pediatrics (AAP) </a:t>
            </a:r>
            <a:r>
              <a:rPr lang="en-US" sz="1200" u="sng" kern="1200" dirty="0">
                <a:solidFill>
                  <a:schemeClr val="tx1"/>
                </a:solidFill>
                <a:effectLst/>
                <a:latin typeface="+mn-lt"/>
                <a:ea typeface="+mn-ea"/>
                <a:cs typeface="+mn-cs"/>
                <a:hlinkClick r:id="rId3"/>
              </a:rPr>
              <a:t>recommends</a:t>
            </a:r>
            <a:r>
              <a:rPr lang="en-US" sz="1200" kern="1200" dirty="0">
                <a:solidFill>
                  <a:schemeClr val="tx1"/>
                </a:solidFill>
                <a:effectLst/>
                <a:latin typeface="+mn-lt"/>
                <a:ea typeface="+mn-ea"/>
                <a:cs typeface="+mn-cs"/>
              </a:rPr>
              <a:t> conducting developmental surveillance at every health supervision visit and conducting general developmental screening using evidence-based tools at 9, 18, and 30 months, or whenever a concern is identified. In addition, autism-specific screening is recommended at ages 18 and 24 months, and social-emotional screening is recommended at regular intervals.</a:t>
            </a:r>
          </a:p>
          <a:p>
            <a:r>
              <a:rPr lang="en-US" dirty="0"/>
              <a:t>AAP </a:t>
            </a:r>
            <a:r>
              <a:rPr lang="en-US" altLang="en-US" sz="1200" i="1" dirty="0"/>
              <a:t>Bright Futures Guidelines</a:t>
            </a:r>
            <a:r>
              <a:rPr lang="en-US" altLang="en-US" sz="1200" dirty="0"/>
              <a:t>: a national health promotion/ disease prevention initiative that addresses children's health-needs in the context of family and community.</a:t>
            </a:r>
          </a:p>
          <a:p>
            <a:pPr>
              <a:lnSpc>
                <a:spcPct val="110000"/>
              </a:lnSpc>
              <a:spcBef>
                <a:spcPts val="1200"/>
              </a:spcBef>
            </a:pPr>
            <a:r>
              <a:rPr lang="en-US" altLang="en-US" sz="1200" dirty="0"/>
              <a:t>In Vermont: these principles, guidelines and tools are implemented to strengthen connections among state and local programs, pediatric primary care, families, and local communities</a:t>
            </a:r>
          </a:p>
          <a:p>
            <a:pPr>
              <a:lnSpc>
                <a:spcPct val="110000"/>
              </a:lnSpc>
              <a:spcBef>
                <a:spcPts val="1200"/>
              </a:spcBef>
            </a:pPr>
            <a:r>
              <a:rPr lang="en-US" altLang="en-US" sz="1200" dirty="0"/>
              <a:t>The medical home - </a:t>
            </a:r>
            <a:r>
              <a:rPr lang="en-US" sz="1200" kern="1200" dirty="0">
                <a:solidFill>
                  <a:schemeClr val="tx1"/>
                </a:solidFill>
                <a:effectLst/>
                <a:latin typeface="+mn-lt"/>
                <a:ea typeface="+mn-ea"/>
                <a:cs typeface="+mn-cs"/>
              </a:rPr>
              <a:t>– an approach to providing Primary care in a holistic manner- </a:t>
            </a:r>
            <a:r>
              <a:rPr lang="en-US" altLang="en-US" sz="1200" dirty="0"/>
              <a:t>is ideal platform to address the social components of child health. The environment in which children develop –  family, extended family, neighborhood, community and culture – impact brain development, health and even genetics.</a:t>
            </a:r>
          </a:p>
          <a:p>
            <a:pPr>
              <a:lnSpc>
                <a:spcPct val="110000"/>
              </a:lnSpc>
              <a:spcBef>
                <a:spcPts val="1200"/>
              </a:spcBef>
            </a:pPr>
            <a:r>
              <a:rPr lang="en-US" sz="1200" kern="1200" dirty="0">
                <a:solidFill>
                  <a:schemeClr val="tx1"/>
                </a:solidFill>
                <a:effectLst/>
                <a:latin typeface="+mn-lt"/>
                <a:ea typeface="+mn-ea"/>
                <a:cs typeface="+mn-cs"/>
              </a:rPr>
              <a:t>The newly released AAP Bright Futures guidelines have a revised recommendation for developmental surveillance: </a:t>
            </a:r>
            <a:r>
              <a:rPr lang="en-US" sz="1200" b="1" kern="1200" dirty="0">
                <a:solidFill>
                  <a:schemeClr val="tx1"/>
                </a:solidFill>
                <a:effectLst/>
                <a:latin typeface="+mn-lt"/>
                <a:ea typeface="+mn-ea"/>
                <a:cs typeface="+mn-cs"/>
              </a:rPr>
              <a:t>that observations by child care and early childhood professionals be incorporated by the pediatrician into surveillance</a:t>
            </a:r>
            <a:r>
              <a:rPr lang="en-US" sz="1200" kern="1200" dirty="0">
                <a:solidFill>
                  <a:schemeClr val="tx1"/>
                </a:solidFill>
                <a:effectLst/>
                <a:latin typeface="+mn-lt"/>
                <a:ea typeface="+mn-ea"/>
                <a:cs typeface="+mn-cs"/>
              </a:rPr>
              <a:t>. These best practice recommendations encourage collaboration and partnership among and between health care providers and all of the adults who may touch the lives of a child. A child’s home, school, neighborhood and community are integral to the medical home.  Establishing or improving relationships can enhance and streamline the work that each team member is engaged in to provide the optimal level of care and support to each family. </a:t>
            </a:r>
          </a:p>
          <a:p>
            <a:pPr>
              <a:lnSpc>
                <a:spcPct val="110000"/>
              </a:lnSpc>
              <a:spcBef>
                <a:spcPts val="1200"/>
              </a:spcBef>
            </a:pPr>
            <a:endParaRPr lang="en-US" sz="1200" kern="1200" dirty="0">
              <a:solidFill>
                <a:schemeClr val="tx1"/>
              </a:solidFill>
              <a:effectLst/>
              <a:latin typeface="+mn-lt"/>
              <a:ea typeface="+mn-ea"/>
              <a:cs typeface="+mn-cs"/>
            </a:endParaRPr>
          </a:p>
          <a:p>
            <a:pPr>
              <a:lnSpc>
                <a:spcPct val="110000"/>
              </a:lnSpc>
              <a:spcBef>
                <a:spcPts val="1200"/>
              </a:spcBef>
            </a:pPr>
            <a:r>
              <a:rPr lang="en-US" sz="1200" kern="1200" dirty="0">
                <a:solidFill>
                  <a:schemeClr val="tx1"/>
                </a:solidFill>
                <a:effectLst/>
                <a:latin typeface="+mn-lt"/>
                <a:ea typeface="+mn-ea"/>
                <a:cs typeface="+mn-cs"/>
              </a:rPr>
              <a:t>The Developmental screening Registry is a tool which supports teams with implementing the BF recommendation</a:t>
            </a:r>
            <a:endParaRPr lang="en-US" altLang="en-US" dirty="0">
              <a:ea typeface="ＭＳ Ｐゴシック"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pPr>
              <a:defRPr/>
            </a:pPr>
            <a:fld id="{30BF65A8-9DAE-422F-87BB-7AAD4DF9FF6A}" type="slidenum">
              <a:rPr lang="en-US" smtClean="0"/>
              <a:pPr>
                <a:defRPr/>
              </a:pPr>
              <a:t>5</a:t>
            </a:fld>
            <a:endParaRPr lang="en-US"/>
          </a:p>
        </p:txBody>
      </p:sp>
    </p:spTree>
    <p:extLst>
      <p:ext uri="{BB962C8B-B14F-4D97-AF65-F5344CB8AC3E}">
        <p14:creationId xmlns:p14="http://schemas.microsoft.com/office/powerpoint/2010/main" val="1551832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Slide 6. </a:t>
            </a:r>
            <a:r>
              <a:rPr lang="en-US" sz="1200" kern="1200" dirty="0">
                <a:solidFill>
                  <a:schemeClr val="tx1"/>
                </a:solidFill>
                <a:effectLst/>
                <a:latin typeface="+mn-lt"/>
                <a:ea typeface="+mn-ea"/>
                <a:cs typeface="+mn-cs"/>
              </a:rPr>
              <a:t>With help from key stakeholders, the Registry was built in an effort to advance developmental promotion, early identification and timely linkage to services. Use of this registry will support improved screening rates and help to identify young children with developmental concerns as early as possible. </a:t>
            </a:r>
          </a:p>
          <a:p>
            <a:endParaRPr lang="en-US" b="1" dirty="0"/>
          </a:p>
          <a:p>
            <a:r>
              <a:rPr lang="en-US" dirty="0"/>
              <a:t>Vermont has a statewide registry where Screening results are SAFELY SHARED across settings </a:t>
            </a:r>
          </a:p>
          <a:p>
            <a:endParaRPr lang="en-US" dirty="0"/>
          </a:p>
          <a:p>
            <a:r>
              <a:rPr lang="en-US" dirty="0"/>
              <a:t>Utilizing this tool can improve Early ID of concerns means increased likelihood of supports being offered at the time when they are the MOST effective!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01D416F-C482-4C48-BAD6-8CFD3D55FCD0}" type="slidenum">
              <a:rPr lang="en-US" smtClean="0"/>
              <a:t>6</a:t>
            </a:fld>
            <a:endParaRPr lang="en-US"/>
          </a:p>
        </p:txBody>
      </p:sp>
    </p:spTree>
    <p:extLst>
      <p:ext uri="{BB962C8B-B14F-4D97-AF65-F5344CB8AC3E}">
        <p14:creationId xmlns:p14="http://schemas.microsoft.com/office/powerpoint/2010/main" val="3863131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Slide 7. </a:t>
            </a:r>
            <a:r>
              <a:rPr lang="en-US" dirty="0"/>
              <a:t>Developmental screening is a shared priority and a shared responsibility across various sectors – Coordination and communication between these settings is vital. </a:t>
            </a:r>
          </a:p>
        </p:txBody>
      </p:sp>
      <p:sp>
        <p:nvSpPr>
          <p:cNvPr id="4" name="Slide Number Placeholder 3"/>
          <p:cNvSpPr>
            <a:spLocks noGrp="1"/>
          </p:cNvSpPr>
          <p:nvPr>
            <p:ph type="sldNum" sz="quarter" idx="10"/>
          </p:nvPr>
        </p:nvSpPr>
        <p:spPr/>
        <p:txBody>
          <a:bodyPr/>
          <a:lstStyle/>
          <a:p>
            <a:fld id="{501D416F-C482-4C48-BAD6-8CFD3D55FCD0}" type="slidenum">
              <a:rPr lang="en-US" smtClean="0"/>
              <a:t>7</a:t>
            </a:fld>
            <a:endParaRPr lang="en-US"/>
          </a:p>
        </p:txBody>
      </p:sp>
    </p:spTree>
    <p:extLst>
      <p:ext uri="{BB962C8B-B14F-4D97-AF65-F5344CB8AC3E}">
        <p14:creationId xmlns:p14="http://schemas.microsoft.com/office/powerpoint/2010/main" val="3858525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Slide 8</a:t>
            </a:r>
            <a:r>
              <a:rPr lang="en-US" sz="1200" kern="1200" dirty="0">
                <a:solidFill>
                  <a:schemeClr val="tx1"/>
                </a:solidFill>
                <a:effectLst/>
                <a:latin typeface="+mn-lt"/>
                <a:ea typeface="+mn-ea"/>
                <a:cs typeface="+mn-cs"/>
              </a:rPr>
              <a:t>. Access to the online registry requires pre-approved user access. </a:t>
            </a:r>
          </a:p>
          <a:p>
            <a:r>
              <a:rPr lang="en-US" sz="1200" kern="1200" dirty="0">
                <a:solidFill>
                  <a:schemeClr val="tx1"/>
                </a:solidFill>
                <a:effectLst/>
                <a:latin typeface="+mn-lt"/>
                <a:ea typeface="+mn-ea"/>
                <a:cs typeface="+mn-cs"/>
              </a:rPr>
              <a:t>Developmental screening users can view developmental screening data for any child they are working with. They can enter screening results, view screening results entered by users from their program, school or agency (or practice). Educators and community providers can print reports of individual patient’s history. </a:t>
            </a:r>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The various provider types who can access the registry are:</a:t>
            </a:r>
          </a:p>
          <a:p>
            <a:pPr marL="1120775" lvl="2" indent="-342900">
              <a:buFontTx/>
              <a:buChar char="-"/>
            </a:pPr>
            <a:r>
              <a:rPr lang="en-US" sz="2100" kern="1200" dirty="0">
                <a:solidFill>
                  <a:schemeClr val="tx1"/>
                </a:solidFill>
                <a:latin typeface="+mn-lt"/>
                <a:ea typeface="+mn-ea"/>
                <a:cs typeface="+mn-cs"/>
              </a:rPr>
              <a:t>CIS </a:t>
            </a:r>
          </a:p>
          <a:p>
            <a:pPr marL="1120775" lvl="2" indent="-342900">
              <a:buFontTx/>
              <a:buChar char="-"/>
            </a:pPr>
            <a:r>
              <a:rPr lang="en-US" sz="2100" kern="1200" dirty="0">
                <a:solidFill>
                  <a:schemeClr val="tx1"/>
                </a:solidFill>
                <a:latin typeface="+mn-lt"/>
                <a:ea typeface="+mn-ea"/>
                <a:cs typeface="+mn-cs"/>
              </a:rPr>
              <a:t>Health Department District Office</a:t>
            </a:r>
          </a:p>
          <a:p>
            <a:pPr marL="0" lvl="0" indent="-136525">
              <a:buNone/>
            </a:pPr>
            <a:r>
              <a:rPr lang="en-US" sz="2100" kern="1200" dirty="0">
                <a:solidFill>
                  <a:schemeClr val="tx1"/>
                </a:solidFill>
                <a:latin typeface="+mn-lt"/>
                <a:ea typeface="+mn-ea"/>
                <a:cs typeface="+mn-cs"/>
              </a:rPr>
              <a:t>	- Head Start</a:t>
            </a:r>
          </a:p>
          <a:p>
            <a:pPr marL="0" lvl="0" indent="-136525">
              <a:buNone/>
            </a:pPr>
            <a:r>
              <a:rPr lang="en-US" sz="2100" kern="1200" dirty="0">
                <a:solidFill>
                  <a:schemeClr val="tx1"/>
                </a:solidFill>
                <a:latin typeface="+mn-lt"/>
                <a:ea typeface="+mn-ea"/>
                <a:cs typeface="+mn-cs"/>
              </a:rPr>
              <a:t>	- Child Care </a:t>
            </a:r>
          </a:p>
          <a:p>
            <a:pPr marL="0" lvl="0" indent="-136525">
              <a:buNone/>
            </a:pPr>
            <a:r>
              <a:rPr lang="en-US" sz="2100" kern="1200" dirty="0">
                <a:solidFill>
                  <a:schemeClr val="tx1"/>
                </a:solidFill>
                <a:latin typeface="+mn-lt"/>
                <a:ea typeface="+mn-ea"/>
                <a:cs typeface="+mn-cs"/>
              </a:rPr>
              <a:t>	- Primary Care Health Providers </a:t>
            </a:r>
          </a:p>
          <a:p>
            <a:pPr marL="0" lvl="0" indent="-136525">
              <a:buNone/>
            </a:pPr>
            <a:r>
              <a:rPr lang="en-US" sz="2100" kern="1200" dirty="0">
                <a:solidFill>
                  <a:schemeClr val="tx1"/>
                </a:solidFill>
                <a:latin typeface="+mn-lt"/>
                <a:ea typeface="+mn-ea"/>
                <a:cs typeface="+mn-cs"/>
              </a:rPr>
              <a:t>	- Special Education professionals</a:t>
            </a:r>
          </a:p>
          <a:p>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30BF65A8-9DAE-422F-87BB-7AAD4DF9FF6A}" type="slidenum">
              <a:rPr lang="en-US" smtClean="0"/>
              <a:pPr>
                <a:defRPr/>
              </a:pPr>
              <a:t>8</a:t>
            </a:fld>
            <a:endParaRPr lang="en-US"/>
          </a:p>
        </p:txBody>
      </p:sp>
    </p:spTree>
    <p:extLst>
      <p:ext uri="{BB962C8B-B14F-4D97-AF65-F5344CB8AC3E}">
        <p14:creationId xmlns:p14="http://schemas.microsoft.com/office/powerpoint/2010/main" val="2110154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Slide 9. </a:t>
            </a:r>
            <a:r>
              <a:rPr lang="en-US" b="0" u="none" dirty="0"/>
              <a:t>Obtaining access to the registry can be done in 3 easy steps! &lt;Read Bullets   1. Community Provider/Early educator version of the confidentiality agreement 2. your program will keep these forms at your program for your records.  3. permissions granted and start entering/viewing screening results! </a:t>
            </a:r>
          </a:p>
        </p:txBody>
      </p:sp>
      <p:sp>
        <p:nvSpPr>
          <p:cNvPr id="4" name="Slide Number Placeholder 3"/>
          <p:cNvSpPr>
            <a:spLocks noGrp="1"/>
          </p:cNvSpPr>
          <p:nvPr>
            <p:ph type="sldNum" sz="quarter" idx="10"/>
          </p:nvPr>
        </p:nvSpPr>
        <p:spPr/>
        <p:txBody>
          <a:bodyPr/>
          <a:lstStyle/>
          <a:p>
            <a:pPr defTabSz="465887"/>
            <a:fld id="{501D416F-C482-4C48-BAD6-8CFD3D55FCD0}" type="slidenum">
              <a:rPr lang="en-US">
                <a:solidFill>
                  <a:prstClr val="black"/>
                </a:solidFill>
                <a:latin typeface="Calibri" panose="020F0502020204030204"/>
              </a:rPr>
              <a:pPr defTabSz="465887"/>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5038104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tiff"/><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tiff"/><Relationship Id="rId4" Type="http://schemas.openxmlformats.org/officeDocument/2006/relationships/image" Target="../media/image5.jpeg"/></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tiff"/><Relationship Id="rId4" Type="http://schemas.openxmlformats.org/officeDocument/2006/relationships/image" Target="../media/image5.jpeg"/></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6.tiff"/><Relationship Id="rId4" Type="http://schemas.openxmlformats.org/officeDocument/2006/relationships/image" Target="../media/image5.jpeg"/></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6.tiff"/><Relationship Id="rId4" Type="http://schemas.openxmlformats.org/officeDocument/2006/relationships/image" Target="../media/image5.jpeg"/></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14.jpeg"/><Relationship Id="rId5" Type="http://schemas.openxmlformats.org/officeDocument/2006/relationships/image" Target="../media/image13.gif"/><Relationship Id="rId4" Type="http://schemas.openxmlformats.org/officeDocument/2006/relationships/image" Target="../media/image5.jpeg"/></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hemeOverride" Target="../theme/themeOverride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gif"/><Relationship Id="rId1" Type="http://schemas.openxmlformats.org/officeDocument/2006/relationships/slideMaster" Target="../slideMasters/slideMaster8.xml"/><Relationship Id="rId4" Type="http://schemas.openxmlformats.org/officeDocument/2006/relationships/image" Target="../media/image17.jpe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gif"/><Relationship Id="rId1" Type="http://schemas.openxmlformats.org/officeDocument/2006/relationships/slideMaster" Target="../slideMasters/slideMaster8.xml"/><Relationship Id="rId4" Type="http://schemas.openxmlformats.org/officeDocument/2006/relationships/image" Target="../media/image17.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5" descr="VCHIP_PP_Cover2"/>
          <p:cNvPicPr>
            <a:picLocks noChangeAspect="1" noChangeArrowheads="1"/>
          </p:cNvPicPr>
          <p:nvPr userDrawn="1"/>
        </p:nvPicPr>
        <p:blipFill>
          <a:blip r:embed="rId2" cstate="print"/>
          <a:srcRect/>
          <a:stretch>
            <a:fillRect/>
          </a:stretch>
        </p:blipFill>
        <p:spPr bwMode="auto">
          <a:xfrm>
            <a:off x="0" y="-1588"/>
            <a:ext cx="9145588" cy="6859588"/>
          </a:xfrm>
          <a:prstGeom prst="rect">
            <a:avLst/>
          </a:prstGeom>
          <a:noFill/>
          <a:ln w="9525">
            <a:noFill/>
            <a:miter lim="800000"/>
            <a:headEnd/>
            <a:tailEnd/>
          </a:ln>
        </p:spPr>
      </p:pic>
      <p:sp>
        <p:nvSpPr>
          <p:cNvPr id="2" name="Title 1"/>
          <p:cNvSpPr>
            <a:spLocks noGrp="1"/>
          </p:cNvSpPr>
          <p:nvPr>
            <p:ph type="ctrTitle"/>
          </p:nvPr>
        </p:nvSpPr>
        <p:spPr>
          <a:xfrm>
            <a:off x="685800" y="304801"/>
            <a:ext cx="7772400" cy="1524000"/>
          </a:xfrm>
          <a:prstGeom prst="rect">
            <a:avLst/>
          </a:prstGeom>
        </p:spPr>
        <p:txBody>
          <a:bodyPr/>
          <a:lstStyle>
            <a:lvl1pPr algn="ctr">
              <a:defRPr sz="36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72394" y="1828800"/>
            <a:ext cx="6400800" cy="762000"/>
          </a:xfrm>
          <a:prstGeom prst="rect">
            <a:avLst/>
          </a:prstGeo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875627" y="6357172"/>
            <a:ext cx="1525174" cy="399572"/>
          </a:xfrm>
          <a:prstGeom prst="rect">
            <a:avLst/>
          </a:prstGeom>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a:xfrm>
            <a:off x="1447800" y="6356352"/>
            <a:ext cx="5410200" cy="365125"/>
          </a:xfrm>
          <a:prstGeom prst="rect">
            <a:avLst/>
          </a:prstGeom>
        </p:spPr>
        <p:txBody>
          <a:bodyPr/>
          <a:lstStyle>
            <a:lvl1pPr>
              <a:defRPr/>
            </a:lvl1pPr>
          </a:lstStyle>
          <a:p>
            <a:pPr>
              <a:defRPr/>
            </a:pPr>
            <a:endParaRPr lang="en-US" sz="1800" b="0" dirty="0">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a:defRPr/>
            </a:pPr>
            <a:fld id="{811CAD29-1302-4CEE-A835-146A5633E653}" type="slidenum">
              <a:rPr lang="en-US">
                <a:solidFill>
                  <a:prstClr val="black">
                    <a:tint val="75000"/>
                  </a:prstClr>
                </a:solidFill>
              </a:rPr>
              <a:pPr>
                <a:defRPr/>
              </a:pPr>
              <a:t>‹#›</a:t>
            </a:fld>
            <a:endParaRPr lang="en-US">
              <a:solidFill>
                <a:prstClr val="black">
                  <a:tint val="75000"/>
                </a:prstClr>
              </a:solidFill>
            </a:endParaRPr>
          </a:p>
        </p:txBody>
      </p:sp>
      <p:pic>
        <p:nvPicPr>
          <p:cNvPr id="8" name="Picture 1"/>
          <p:cNvPicPr>
            <a:picLocks noChangeAspect="1" noChangeArrowheads="1"/>
          </p:cNvPicPr>
          <p:nvPr userDrawn="1"/>
        </p:nvPicPr>
        <p:blipFill>
          <a:blip r:embed="rId3" cstate="print"/>
          <a:srcRect/>
          <a:stretch>
            <a:fillRect/>
          </a:stretch>
        </p:blipFill>
        <p:spPr bwMode="auto">
          <a:xfrm>
            <a:off x="1" y="5986462"/>
            <a:ext cx="2205038" cy="871538"/>
          </a:xfrm>
          <a:prstGeom prst="rect">
            <a:avLst/>
          </a:prstGeom>
          <a:noFill/>
          <a:ln w="9525">
            <a:noFill/>
            <a:miter lim="800000"/>
            <a:headEnd/>
            <a:tailEnd/>
          </a:ln>
        </p:spPr>
      </p:pic>
      <p:sp>
        <p:nvSpPr>
          <p:cNvPr id="9" name="Rectangle 8"/>
          <p:cNvSpPr/>
          <p:nvPr userDrawn="1"/>
        </p:nvSpPr>
        <p:spPr>
          <a:xfrm>
            <a:off x="0" y="5943600"/>
            <a:ext cx="9144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a:solidFill>
                <a:prstClr val="white"/>
              </a:solidFill>
            </a:endParaRPr>
          </a:p>
        </p:txBody>
      </p:sp>
      <p:pic>
        <p:nvPicPr>
          <p:cNvPr id="12" name="Picture 3" descr="L:\Groups\VCHIP\VCHIP Graphics &amp; Logos &amp; Templates\VCHIP\current VCHIP logos\VCHIP_LOGO_4COLOR.jpg"/>
          <p:cNvPicPr>
            <a:picLocks noChangeAspect="1" noChangeArrowheads="1"/>
          </p:cNvPicPr>
          <p:nvPr userDrawn="1"/>
        </p:nvPicPr>
        <p:blipFill>
          <a:blip r:embed="rId4" cstate="print"/>
          <a:srcRect/>
          <a:stretch>
            <a:fillRect/>
          </a:stretch>
        </p:blipFill>
        <p:spPr bwMode="auto">
          <a:xfrm>
            <a:off x="7567350" y="6025224"/>
            <a:ext cx="1389815" cy="640080"/>
          </a:xfrm>
          <a:prstGeom prst="rect">
            <a:avLst/>
          </a:prstGeom>
          <a:noFill/>
          <a:ln w="9525">
            <a:noFill/>
            <a:miter lim="800000"/>
            <a:headEnd/>
            <a:tailEnd/>
          </a:ln>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474" y="6172201"/>
            <a:ext cx="1669493" cy="457200"/>
          </a:xfrm>
          <a:prstGeom prst="rect">
            <a:avLst/>
          </a:prstGeom>
        </p:spPr>
      </p:pic>
    </p:spTree>
    <p:extLst>
      <p:ext uri="{BB962C8B-B14F-4D97-AF65-F5344CB8AC3E}">
        <p14:creationId xmlns:p14="http://schemas.microsoft.com/office/powerpoint/2010/main" val="2308239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1"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2" name="Vertical Title 1"/>
          <p:cNvSpPr>
            <a:spLocks noGrp="1"/>
          </p:cNvSpPr>
          <p:nvPr>
            <p:ph type="title" orient="vert"/>
          </p:nvPr>
        </p:nvSpPr>
        <p:spPr>
          <a:xfrm>
            <a:off x="6553200" y="609602"/>
            <a:ext cx="2057400" cy="5516563"/>
          </a:xfrm>
          <a:prstGeom prst="rect">
            <a:avLst/>
          </a:prstGeom>
        </p:spPr>
        <p:txBody>
          <a:bodyPr vert="eaVert"/>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a:prstGeom prst="rect">
            <a:avLst/>
          </a:prstGeo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2"/>
            <a:ext cx="2209800" cy="365125"/>
          </a:xfrm>
          <a:prstGeom prst="rect">
            <a:avLst/>
          </a:prstGeom>
        </p:spPr>
        <p:txBody>
          <a:bodyPr/>
          <a:lstStyle>
            <a:lvl1pPr algn="r">
              <a:defRPr>
                <a:latin typeface="Arial" panose="020B0604020202020204" pitchFamily="34" charset="0"/>
                <a:cs typeface="Arial" panose="020B0604020202020204" pitchFamily="34" charset="0"/>
              </a:defRPr>
            </a:lvl1pPr>
          </a:lstStyle>
          <a:p>
            <a:pPr algn="l">
              <a:defRPr/>
            </a:pPr>
            <a:endParaRPr lang="en-US" dirty="0"/>
          </a:p>
        </p:txBody>
      </p:sp>
      <p:sp>
        <p:nvSpPr>
          <p:cNvPr id="8" name="Footer Placeholder 4"/>
          <p:cNvSpPr>
            <a:spLocks noGrp="1"/>
          </p:cNvSpPr>
          <p:nvPr>
            <p:ph type="ftr" sz="quarter" idx="11"/>
          </p:nvPr>
        </p:nvSpPr>
        <p:spPr>
          <a:xfrm>
            <a:off x="457201" y="6248402"/>
            <a:ext cx="5573713" cy="365125"/>
          </a:xfrm>
        </p:spPr>
        <p:txBody>
          <a:bodyPr/>
          <a:lstStyle>
            <a:lvl1pPr>
              <a:defRPr>
                <a:latin typeface="Arial" panose="020B0604020202020204" pitchFamily="34" charset="0"/>
                <a:cs typeface="Arial" panose="020B0604020202020204" pitchFamily="34" charset="0"/>
              </a:defRPr>
            </a:lvl1pPr>
          </a:lstStyle>
          <a:p>
            <a:pPr>
              <a:defRPr/>
            </a:pPr>
            <a:endParaRPr lang="en-US" dirty="0"/>
          </a:p>
        </p:txBody>
      </p:sp>
      <p:sp>
        <p:nvSpPr>
          <p:cNvPr id="9" name="Slide Number Placeholder 3"/>
          <p:cNvSpPr>
            <a:spLocks noGrp="1"/>
          </p:cNvSpPr>
          <p:nvPr>
            <p:ph type="sldNum" sz="quarter" idx="4"/>
          </p:nvPr>
        </p:nvSpPr>
        <p:spPr>
          <a:xfrm>
            <a:off x="8229600" y="6248400"/>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55448289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73B45-3EA5-401F-A487-949FAB56238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Footer Placeholder 2">
            <a:extLst>
              <a:ext uri="{FF2B5EF4-FFF2-40B4-BE49-F238E27FC236}">
                <a16:creationId xmlns:a16="http://schemas.microsoft.com/office/drawing/2014/main" id="{FDDF432C-5E77-452A-8F87-3C7F966BD9F3}"/>
              </a:ext>
            </a:extLst>
          </p:cNvPr>
          <p:cNvSpPr>
            <a:spLocks noGrp="1"/>
          </p:cNvSpPr>
          <p:nvPr>
            <p:ph type="ftr" sz="quarter" idx="10"/>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7376D60C-EC5D-4B1E-87B9-3F5D79AA9A08}"/>
              </a:ext>
            </a:extLst>
          </p:cNvPr>
          <p:cNvSpPr>
            <a:spLocks noGrp="1"/>
          </p:cNvSpPr>
          <p:nvPr>
            <p:ph type="sldNum" sz="quarter" idx="11"/>
          </p:nvPr>
        </p:nvSpPr>
        <p:spPr/>
        <p:txBody>
          <a:body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2084923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6AF6F-136B-41E2-A8B6-545028EAC711}"/>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6B51C2-4E06-4598-8D2F-F63573DAB01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951530-5B37-435A-9572-7BE1CDFCA45C}"/>
              </a:ext>
            </a:extLst>
          </p:cNvPr>
          <p:cNvSpPr>
            <a:spLocks noGrp="1"/>
          </p:cNvSpPr>
          <p:nvPr>
            <p:ph type="dt" sz="half" idx="10"/>
          </p:nvPr>
        </p:nvSpPr>
        <p:spPr/>
        <p:txBody>
          <a:bodyPr/>
          <a:lstStyle/>
          <a:p>
            <a:fld id="{9AFCA329-5EBC-410C-A2F8-AA72D7738F63}" type="datetimeFigureOut">
              <a:rPr lang="en-US" smtClean="0"/>
              <a:t>9/13/2018</a:t>
            </a:fld>
            <a:endParaRPr lang="en-US"/>
          </a:p>
        </p:txBody>
      </p:sp>
      <p:sp>
        <p:nvSpPr>
          <p:cNvPr id="5" name="Footer Placeholder 4">
            <a:extLst>
              <a:ext uri="{FF2B5EF4-FFF2-40B4-BE49-F238E27FC236}">
                <a16:creationId xmlns:a16="http://schemas.microsoft.com/office/drawing/2014/main" id="{85892D0B-E3F8-448B-BA38-523E83C7EB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7BD94F-5F8E-4024-A638-2CBD561FA972}"/>
              </a:ext>
            </a:extLst>
          </p:cNvPr>
          <p:cNvSpPr>
            <a:spLocks noGrp="1"/>
          </p:cNvSpPr>
          <p:nvPr>
            <p:ph type="sldNum" sz="quarter" idx="12"/>
          </p:nvPr>
        </p:nvSpPr>
        <p:spPr/>
        <p:txBody>
          <a:bodyPr/>
          <a:lstStyle/>
          <a:p>
            <a:fld id="{F2F69EBC-1D54-428E-8A72-B6E8042CD419}" type="slidenum">
              <a:rPr lang="en-US" smtClean="0"/>
              <a:t>‹#›</a:t>
            </a:fld>
            <a:endParaRPr lang="en-US"/>
          </a:p>
        </p:txBody>
      </p:sp>
    </p:spTree>
    <p:extLst>
      <p:ext uri="{BB962C8B-B14F-4D97-AF65-F5344CB8AC3E}">
        <p14:creationId xmlns:p14="http://schemas.microsoft.com/office/powerpoint/2010/main" val="2867642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67087-CEB7-4A66-8A2B-84A6CF7157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82D00A-B639-4456-8E2D-623DC4F8E62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03295-5739-434A-A0DE-6AE494E77A86}"/>
              </a:ext>
            </a:extLst>
          </p:cNvPr>
          <p:cNvSpPr>
            <a:spLocks noGrp="1"/>
          </p:cNvSpPr>
          <p:nvPr>
            <p:ph type="dt" sz="half" idx="10"/>
          </p:nvPr>
        </p:nvSpPr>
        <p:spPr/>
        <p:txBody>
          <a:bodyPr/>
          <a:lstStyle/>
          <a:p>
            <a:fld id="{9AFCA329-5EBC-410C-A2F8-AA72D7738F63}" type="datetimeFigureOut">
              <a:rPr lang="en-US" smtClean="0"/>
              <a:t>9/13/2018</a:t>
            </a:fld>
            <a:endParaRPr lang="en-US"/>
          </a:p>
        </p:txBody>
      </p:sp>
      <p:sp>
        <p:nvSpPr>
          <p:cNvPr id="5" name="Footer Placeholder 4">
            <a:extLst>
              <a:ext uri="{FF2B5EF4-FFF2-40B4-BE49-F238E27FC236}">
                <a16:creationId xmlns:a16="http://schemas.microsoft.com/office/drawing/2014/main" id="{2CB16277-42FC-4A3A-8FD8-1077E1A10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260FE4-C25C-4FE6-BAE0-1206C9333EDF}"/>
              </a:ext>
            </a:extLst>
          </p:cNvPr>
          <p:cNvSpPr>
            <a:spLocks noGrp="1"/>
          </p:cNvSpPr>
          <p:nvPr>
            <p:ph type="sldNum" sz="quarter" idx="12"/>
          </p:nvPr>
        </p:nvSpPr>
        <p:spPr/>
        <p:txBody>
          <a:bodyPr/>
          <a:lstStyle/>
          <a:p>
            <a:fld id="{F2F69EBC-1D54-428E-8A72-B6E8042CD419}" type="slidenum">
              <a:rPr lang="en-US" smtClean="0"/>
              <a:t>‹#›</a:t>
            </a:fld>
            <a:endParaRPr lang="en-US"/>
          </a:p>
        </p:txBody>
      </p:sp>
    </p:spTree>
    <p:extLst>
      <p:ext uri="{BB962C8B-B14F-4D97-AF65-F5344CB8AC3E}">
        <p14:creationId xmlns:p14="http://schemas.microsoft.com/office/powerpoint/2010/main" val="3172463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AE02-774C-42F4-8CBD-5E508168B9A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CEA907-8A09-4C96-A8D9-FC6C74C50A17}"/>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FACD24F-3D26-41FD-B580-51CD6B8FCA0E}"/>
              </a:ext>
            </a:extLst>
          </p:cNvPr>
          <p:cNvSpPr>
            <a:spLocks noGrp="1"/>
          </p:cNvSpPr>
          <p:nvPr>
            <p:ph type="dt" sz="half" idx="10"/>
          </p:nvPr>
        </p:nvSpPr>
        <p:spPr/>
        <p:txBody>
          <a:bodyPr/>
          <a:lstStyle/>
          <a:p>
            <a:fld id="{9AFCA329-5EBC-410C-A2F8-AA72D7738F63}" type="datetimeFigureOut">
              <a:rPr lang="en-US" smtClean="0"/>
              <a:t>9/13/2018</a:t>
            </a:fld>
            <a:endParaRPr lang="en-US"/>
          </a:p>
        </p:txBody>
      </p:sp>
      <p:sp>
        <p:nvSpPr>
          <p:cNvPr id="5" name="Footer Placeholder 4">
            <a:extLst>
              <a:ext uri="{FF2B5EF4-FFF2-40B4-BE49-F238E27FC236}">
                <a16:creationId xmlns:a16="http://schemas.microsoft.com/office/drawing/2014/main" id="{BEF75B1A-0BF8-4806-AA04-F2DF5986E8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BCBF87-E98B-4319-AF13-8DDE60ECD2E4}"/>
              </a:ext>
            </a:extLst>
          </p:cNvPr>
          <p:cNvSpPr>
            <a:spLocks noGrp="1"/>
          </p:cNvSpPr>
          <p:nvPr>
            <p:ph type="sldNum" sz="quarter" idx="12"/>
          </p:nvPr>
        </p:nvSpPr>
        <p:spPr/>
        <p:txBody>
          <a:bodyPr/>
          <a:lstStyle/>
          <a:p>
            <a:fld id="{F2F69EBC-1D54-428E-8A72-B6E8042CD419}" type="slidenum">
              <a:rPr lang="en-US" smtClean="0"/>
              <a:t>‹#›</a:t>
            </a:fld>
            <a:endParaRPr lang="en-US"/>
          </a:p>
        </p:txBody>
      </p:sp>
    </p:spTree>
    <p:extLst>
      <p:ext uri="{BB962C8B-B14F-4D97-AF65-F5344CB8AC3E}">
        <p14:creationId xmlns:p14="http://schemas.microsoft.com/office/powerpoint/2010/main" val="4054476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85326-2A1D-438A-AA87-569FE50812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55FBB5-606C-4124-89B7-1CD2F0107D2A}"/>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5AAA04-6993-465C-A8CC-6081FBB3C039}"/>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138106-89E7-4CF1-8B1A-DE03B15E0D79}"/>
              </a:ext>
            </a:extLst>
          </p:cNvPr>
          <p:cNvSpPr>
            <a:spLocks noGrp="1"/>
          </p:cNvSpPr>
          <p:nvPr>
            <p:ph type="dt" sz="half" idx="10"/>
          </p:nvPr>
        </p:nvSpPr>
        <p:spPr/>
        <p:txBody>
          <a:bodyPr/>
          <a:lstStyle/>
          <a:p>
            <a:fld id="{9AFCA329-5EBC-410C-A2F8-AA72D7738F63}" type="datetimeFigureOut">
              <a:rPr lang="en-US" smtClean="0"/>
              <a:t>9/13/2018</a:t>
            </a:fld>
            <a:endParaRPr lang="en-US"/>
          </a:p>
        </p:txBody>
      </p:sp>
      <p:sp>
        <p:nvSpPr>
          <p:cNvPr id="6" name="Footer Placeholder 5">
            <a:extLst>
              <a:ext uri="{FF2B5EF4-FFF2-40B4-BE49-F238E27FC236}">
                <a16:creationId xmlns:a16="http://schemas.microsoft.com/office/drawing/2014/main" id="{488C6EEF-36A1-463A-A313-618A7DA0EE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FD595E-8470-4EEE-80A9-DD96651B6211}"/>
              </a:ext>
            </a:extLst>
          </p:cNvPr>
          <p:cNvSpPr>
            <a:spLocks noGrp="1"/>
          </p:cNvSpPr>
          <p:nvPr>
            <p:ph type="sldNum" sz="quarter" idx="12"/>
          </p:nvPr>
        </p:nvSpPr>
        <p:spPr/>
        <p:txBody>
          <a:bodyPr/>
          <a:lstStyle/>
          <a:p>
            <a:fld id="{F2F69EBC-1D54-428E-8A72-B6E8042CD419}" type="slidenum">
              <a:rPr lang="en-US" smtClean="0"/>
              <a:t>‹#›</a:t>
            </a:fld>
            <a:endParaRPr lang="en-US"/>
          </a:p>
        </p:txBody>
      </p:sp>
    </p:spTree>
    <p:extLst>
      <p:ext uri="{BB962C8B-B14F-4D97-AF65-F5344CB8AC3E}">
        <p14:creationId xmlns:p14="http://schemas.microsoft.com/office/powerpoint/2010/main" val="297055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1E418-FA8D-463D-A64D-06E939F2B1BF}"/>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34DADB-B79A-4070-9FCE-069ED502AB2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FEB0E8A-A98D-477B-906A-CA698C4F7A1D}"/>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48F313-D7C3-4792-A1DA-6B6D20BF2EF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EC4A111-3A31-4DCB-8EA5-00550A00F216}"/>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0DF101-4B4C-4C21-BFFC-42528F8FA69E}"/>
              </a:ext>
            </a:extLst>
          </p:cNvPr>
          <p:cNvSpPr>
            <a:spLocks noGrp="1"/>
          </p:cNvSpPr>
          <p:nvPr>
            <p:ph type="dt" sz="half" idx="10"/>
          </p:nvPr>
        </p:nvSpPr>
        <p:spPr/>
        <p:txBody>
          <a:bodyPr/>
          <a:lstStyle/>
          <a:p>
            <a:fld id="{9AFCA329-5EBC-410C-A2F8-AA72D7738F63}" type="datetimeFigureOut">
              <a:rPr lang="en-US" smtClean="0"/>
              <a:t>9/13/2018</a:t>
            </a:fld>
            <a:endParaRPr lang="en-US"/>
          </a:p>
        </p:txBody>
      </p:sp>
      <p:sp>
        <p:nvSpPr>
          <p:cNvPr id="8" name="Footer Placeholder 7">
            <a:extLst>
              <a:ext uri="{FF2B5EF4-FFF2-40B4-BE49-F238E27FC236}">
                <a16:creationId xmlns:a16="http://schemas.microsoft.com/office/drawing/2014/main" id="{8F055752-55C0-4C04-A779-36EE5FC1CE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7F9F39-EB99-4313-B148-263A5ADC985F}"/>
              </a:ext>
            </a:extLst>
          </p:cNvPr>
          <p:cNvSpPr>
            <a:spLocks noGrp="1"/>
          </p:cNvSpPr>
          <p:nvPr>
            <p:ph type="sldNum" sz="quarter" idx="12"/>
          </p:nvPr>
        </p:nvSpPr>
        <p:spPr/>
        <p:txBody>
          <a:bodyPr/>
          <a:lstStyle/>
          <a:p>
            <a:fld id="{F2F69EBC-1D54-428E-8A72-B6E8042CD419}" type="slidenum">
              <a:rPr lang="en-US" smtClean="0"/>
              <a:t>‹#›</a:t>
            </a:fld>
            <a:endParaRPr lang="en-US"/>
          </a:p>
        </p:txBody>
      </p:sp>
    </p:spTree>
    <p:extLst>
      <p:ext uri="{BB962C8B-B14F-4D97-AF65-F5344CB8AC3E}">
        <p14:creationId xmlns:p14="http://schemas.microsoft.com/office/powerpoint/2010/main" val="2536273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4B052-F79A-4E09-A24F-50F177A7F0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102007-4281-4054-A02C-28A5EDC29A0C}"/>
              </a:ext>
            </a:extLst>
          </p:cNvPr>
          <p:cNvSpPr>
            <a:spLocks noGrp="1"/>
          </p:cNvSpPr>
          <p:nvPr>
            <p:ph type="dt" sz="half" idx="10"/>
          </p:nvPr>
        </p:nvSpPr>
        <p:spPr/>
        <p:txBody>
          <a:bodyPr/>
          <a:lstStyle/>
          <a:p>
            <a:fld id="{9AFCA329-5EBC-410C-A2F8-AA72D7738F63}" type="datetimeFigureOut">
              <a:rPr lang="en-US" smtClean="0"/>
              <a:t>9/13/2018</a:t>
            </a:fld>
            <a:endParaRPr lang="en-US"/>
          </a:p>
        </p:txBody>
      </p:sp>
      <p:sp>
        <p:nvSpPr>
          <p:cNvPr id="4" name="Footer Placeholder 3">
            <a:extLst>
              <a:ext uri="{FF2B5EF4-FFF2-40B4-BE49-F238E27FC236}">
                <a16:creationId xmlns:a16="http://schemas.microsoft.com/office/drawing/2014/main" id="{B6BC7FCD-30D8-4044-AF02-3B9BA9FCF0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5DF5B1-DBBE-4974-B1E5-6EF09EED4B3C}"/>
              </a:ext>
            </a:extLst>
          </p:cNvPr>
          <p:cNvSpPr>
            <a:spLocks noGrp="1"/>
          </p:cNvSpPr>
          <p:nvPr>
            <p:ph type="sldNum" sz="quarter" idx="12"/>
          </p:nvPr>
        </p:nvSpPr>
        <p:spPr/>
        <p:txBody>
          <a:bodyPr/>
          <a:lstStyle/>
          <a:p>
            <a:fld id="{F2F69EBC-1D54-428E-8A72-B6E8042CD419}" type="slidenum">
              <a:rPr lang="en-US" smtClean="0"/>
              <a:t>‹#›</a:t>
            </a:fld>
            <a:endParaRPr lang="en-US"/>
          </a:p>
        </p:txBody>
      </p:sp>
    </p:spTree>
    <p:extLst>
      <p:ext uri="{BB962C8B-B14F-4D97-AF65-F5344CB8AC3E}">
        <p14:creationId xmlns:p14="http://schemas.microsoft.com/office/powerpoint/2010/main" val="4253772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589A28-A97E-4F47-9C2E-10A2725F2F8A}"/>
              </a:ext>
            </a:extLst>
          </p:cNvPr>
          <p:cNvSpPr>
            <a:spLocks noGrp="1"/>
          </p:cNvSpPr>
          <p:nvPr>
            <p:ph type="dt" sz="half" idx="10"/>
          </p:nvPr>
        </p:nvSpPr>
        <p:spPr/>
        <p:txBody>
          <a:bodyPr/>
          <a:lstStyle/>
          <a:p>
            <a:fld id="{9AFCA329-5EBC-410C-A2F8-AA72D7738F63}" type="datetimeFigureOut">
              <a:rPr lang="en-US" smtClean="0"/>
              <a:t>9/13/2018</a:t>
            </a:fld>
            <a:endParaRPr lang="en-US"/>
          </a:p>
        </p:txBody>
      </p:sp>
      <p:sp>
        <p:nvSpPr>
          <p:cNvPr id="3" name="Footer Placeholder 2">
            <a:extLst>
              <a:ext uri="{FF2B5EF4-FFF2-40B4-BE49-F238E27FC236}">
                <a16:creationId xmlns:a16="http://schemas.microsoft.com/office/drawing/2014/main" id="{E07BFD0B-311F-4756-96B0-45F0717246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A7F1E5-0D00-4837-A74D-04F4D316868E}"/>
              </a:ext>
            </a:extLst>
          </p:cNvPr>
          <p:cNvSpPr>
            <a:spLocks noGrp="1"/>
          </p:cNvSpPr>
          <p:nvPr>
            <p:ph type="sldNum" sz="quarter" idx="12"/>
          </p:nvPr>
        </p:nvSpPr>
        <p:spPr/>
        <p:txBody>
          <a:bodyPr/>
          <a:lstStyle/>
          <a:p>
            <a:fld id="{F2F69EBC-1D54-428E-8A72-B6E8042CD419}" type="slidenum">
              <a:rPr lang="en-US" smtClean="0"/>
              <a:t>‹#›</a:t>
            </a:fld>
            <a:endParaRPr lang="en-US"/>
          </a:p>
        </p:txBody>
      </p:sp>
    </p:spTree>
    <p:extLst>
      <p:ext uri="{BB962C8B-B14F-4D97-AF65-F5344CB8AC3E}">
        <p14:creationId xmlns:p14="http://schemas.microsoft.com/office/powerpoint/2010/main" val="1008439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2BD3A-2F8E-4EB9-BDC2-9F84294B629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9A4BA2-5052-45F9-A25A-993CC871183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8C4098-69C5-40CD-93F3-EBD7D3406E2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A36200F-42C7-4E4C-BE3B-A3C020E7DB00}"/>
              </a:ext>
            </a:extLst>
          </p:cNvPr>
          <p:cNvSpPr>
            <a:spLocks noGrp="1"/>
          </p:cNvSpPr>
          <p:nvPr>
            <p:ph type="dt" sz="half" idx="10"/>
          </p:nvPr>
        </p:nvSpPr>
        <p:spPr/>
        <p:txBody>
          <a:bodyPr/>
          <a:lstStyle/>
          <a:p>
            <a:fld id="{9AFCA329-5EBC-410C-A2F8-AA72D7738F63}" type="datetimeFigureOut">
              <a:rPr lang="en-US" smtClean="0"/>
              <a:t>9/13/2018</a:t>
            </a:fld>
            <a:endParaRPr lang="en-US"/>
          </a:p>
        </p:txBody>
      </p:sp>
      <p:sp>
        <p:nvSpPr>
          <p:cNvPr id="6" name="Footer Placeholder 5">
            <a:extLst>
              <a:ext uri="{FF2B5EF4-FFF2-40B4-BE49-F238E27FC236}">
                <a16:creationId xmlns:a16="http://schemas.microsoft.com/office/drawing/2014/main" id="{69BA107F-F4E4-4532-A314-0B107D76A0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31656B-2598-4DF3-BEBF-9FC9526C7747}"/>
              </a:ext>
            </a:extLst>
          </p:cNvPr>
          <p:cNvSpPr>
            <a:spLocks noGrp="1"/>
          </p:cNvSpPr>
          <p:nvPr>
            <p:ph type="sldNum" sz="quarter" idx="12"/>
          </p:nvPr>
        </p:nvSpPr>
        <p:spPr/>
        <p:txBody>
          <a:bodyPr/>
          <a:lstStyle/>
          <a:p>
            <a:fld id="{F2F69EBC-1D54-428E-8A72-B6E8042CD419}" type="slidenum">
              <a:rPr lang="en-US" smtClean="0"/>
              <a:t>‹#›</a:t>
            </a:fld>
            <a:endParaRPr lang="en-US"/>
          </a:p>
        </p:txBody>
      </p:sp>
    </p:spTree>
    <p:extLst>
      <p:ext uri="{BB962C8B-B14F-4D97-AF65-F5344CB8AC3E}">
        <p14:creationId xmlns:p14="http://schemas.microsoft.com/office/powerpoint/2010/main" val="2580413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5" name="Rectangle 4"/>
          <p:cNvSpPr/>
          <p:nvPr userDrawn="1"/>
        </p:nvSpPr>
        <p:spPr>
          <a:xfrm>
            <a:off x="-9525" y="6053140"/>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6" name="Rectangle 5"/>
          <p:cNvSpPr/>
          <p:nvPr/>
        </p:nvSpPr>
        <p:spPr>
          <a:xfrm>
            <a:off x="2359026" y="6043615"/>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8" name="Title 7"/>
          <p:cNvSpPr>
            <a:spLocks noGrp="1"/>
          </p:cNvSpPr>
          <p:nvPr>
            <p:ph type="ctrTitle"/>
          </p:nvPr>
        </p:nvSpPr>
        <p:spPr>
          <a:xfrm>
            <a:off x="2362200" y="4038600"/>
            <a:ext cx="6477000" cy="1828800"/>
          </a:xfrm>
          <a:prstGeom prst="rect">
            <a:avLst/>
          </a:prstGeom>
        </p:spPr>
        <p:txBody>
          <a:bodyPr anchor="b"/>
          <a:lstStyle>
            <a:lvl1pPr>
              <a:defRPr cap="none" baseline="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9" name="Subtitle 8"/>
          <p:cNvSpPr>
            <a:spLocks noGrp="1"/>
          </p:cNvSpPr>
          <p:nvPr>
            <p:ph type="subTitle" idx="1"/>
          </p:nvPr>
        </p:nvSpPr>
        <p:spPr>
          <a:xfrm>
            <a:off x="2362200" y="6050037"/>
            <a:ext cx="6705600" cy="685800"/>
          </a:xfrm>
          <a:prstGeom prst="rect">
            <a:avLst/>
          </a:prstGeom>
        </p:spPr>
        <p:txBody>
          <a:bodyPr anchor="ctr">
            <a:normAutofit/>
          </a:bodyPr>
          <a:lstStyle>
            <a:lvl1pPr marL="0" indent="0" algn="l">
              <a:buNone/>
              <a:defRPr sz="2600">
                <a:solidFill>
                  <a:srgbClr val="FFFFFF"/>
                </a:solidFill>
                <a:latin typeface="Arial" panose="020B0604020202020204" pitchFamily="34" charset="0"/>
                <a:cs typeface="Arial" panose="020B060402020202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Tree>
    <p:extLst>
      <p:ext uri="{BB962C8B-B14F-4D97-AF65-F5344CB8AC3E}">
        <p14:creationId xmlns:p14="http://schemas.microsoft.com/office/powerpoint/2010/main" val="1703132513"/>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93E88-20D1-488E-8511-20C27DBF1B0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8DBEDA-64F7-45F5-A2B7-2F75CCFA021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BE97F0-2190-485E-B41C-44A917EF9C5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20C927-AB02-41FC-89F2-9322C3697103}"/>
              </a:ext>
            </a:extLst>
          </p:cNvPr>
          <p:cNvSpPr>
            <a:spLocks noGrp="1"/>
          </p:cNvSpPr>
          <p:nvPr>
            <p:ph type="dt" sz="half" idx="10"/>
          </p:nvPr>
        </p:nvSpPr>
        <p:spPr/>
        <p:txBody>
          <a:bodyPr/>
          <a:lstStyle/>
          <a:p>
            <a:fld id="{9AFCA329-5EBC-410C-A2F8-AA72D7738F63}" type="datetimeFigureOut">
              <a:rPr lang="en-US" smtClean="0"/>
              <a:t>9/13/2018</a:t>
            </a:fld>
            <a:endParaRPr lang="en-US"/>
          </a:p>
        </p:txBody>
      </p:sp>
      <p:sp>
        <p:nvSpPr>
          <p:cNvPr id="6" name="Footer Placeholder 5">
            <a:extLst>
              <a:ext uri="{FF2B5EF4-FFF2-40B4-BE49-F238E27FC236}">
                <a16:creationId xmlns:a16="http://schemas.microsoft.com/office/drawing/2014/main" id="{F8AC9BC2-4339-4374-8B25-229D5702DD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AABBDE-D20C-4F79-A055-F353F9DC6C14}"/>
              </a:ext>
            </a:extLst>
          </p:cNvPr>
          <p:cNvSpPr>
            <a:spLocks noGrp="1"/>
          </p:cNvSpPr>
          <p:nvPr>
            <p:ph type="sldNum" sz="quarter" idx="12"/>
          </p:nvPr>
        </p:nvSpPr>
        <p:spPr/>
        <p:txBody>
          <a:bodyPr/>
          <a:lstStyle/>
          <a:p>
            <a:fld id="{F2F69EBC-1D54-428E-8A72-B6E8042CD419}" type="slidenum">
              <a:rPr lang="en-US" smtClean="0"/>
              <a:t>‹#›</a:t>
            </a:fld>
            <a:endParaRPr lang="en-US"/>
          </a:p>
        </p:txBody>
      </p:sp>
    </p:spTree>
    <p:extLst>
      <p:ext uri="{BB962C8B-B14F-4D97-AF65-F5344CB8AC3E}">
        <p14:creationId xmlns:p14="http://schemas.microsoft.com/office/powerpoint/2010/main" val="370926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03B18-0E09-4A3C-A111-731455B76B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D1DE4C-B8E8-4C3B-925F-928BCC2D7D2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D1269-3216-4BF3-882F-C4CF99CA3ABB}"/>
              </a:ext>
            </a:extLst>
          </p:cNvPr>
          <p:cNvSpPr>
            <a:spLocks noGrp="1"/>
          </p:cNvSpPr>
          <p:nvPr>
            <p:ph type="dt" sz="half" idx="10"/>
          </p:nvPr>
        </p:nvSpPr>
        <p:spPr/>
        <p:txBody>
          <a:bodyPr/>
          <a:lstStyle/>
          <a:p>
            <a:fld id="{9AFCA329-5EBC-410C-A2F8-AA72D7738F63}" type="datetimeFigureOut">
              <a:rPr lang="en-US" smtClean="0"/>
              <a:t>9/13/2018</a:t>
            </a:fld>
            <a:endParaRPr lang="en-US"/>
          </a:p>
        </p:txBody>
      </p:sp>
      <p:sp>
        <p:nvSpPr>
          <p:cNvPr id="5" name="Footer Placeholder 4">
            <a:extLst>
              <a:ext uri="{FF2B5EF4-FFF2-40B4-BE49-F238E27FC236}">
                <a16:creationId xmlns:a16="http://schemas.microsoft.com/office/drawing/2014/main" id="{5E1F999F-CF3C-48DB-93B7-C89FDFE1F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6BEDE8-FF6B-498E-B916-C1B6E85B385B}"/>
              </a:ext>
            </a:extLst>
          </p:cNvPr>
          <p:cNvSpPr>
            <a:spLocks noGrp="1"/>
          </p:cNvSpPr>
          <p:nvPr>
            <p:ph type="sldNum" sz="quarter" idx="12"/>
          </p:nvPr>
        </p:nvSpPr>
        <p:spPr/>
        <p:txBody>
          <a:bodyPr/>
          <a:lstStyle/>
          <a:p>
            <a:fld id="{F2F69EBC-1D54-428E-8A72-B6E8042CD419}" type="slidenum">
              <a:rPr lang="en-US" smtClean="0"/>
              <a:t>‹#›</a:t>
            </a:fld>
            <a:endParaRPr lang="en-US"/>
          </a:p>
        </p:txBody>
      </p:sp>
    </p:spTree>
    <p:extLst>
      <p:ext uri="{BB962C8B-B14F-4D97-AF65-F5344CB8AC3E}">
        <p14:creationId xmlns:p14="http://schemas.microsoft.com/office/powerpoint/2010/main" val="1075161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EED323-D5CF-4295-A30E-031DDAAFAFE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EB4874-3E38-44D8-A6D5-64FCF9987EA2}"/>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589EF5-12F1-4395-99D9-DB0113AAE168}"/>
              </a:ext>
            </a:extLst>
          </p:cNvPr>
          <p:cNvSpPr>
            <a:spLocks noGrp="1"/>
          </p:cNvSpPr>
          <p:nvPr>
            <p:ph type="dt" sz="half" idx="10"/>
          </p:nvPr>
        </p:nvSpPr>
        <p:spPr/>
        <p:txBody>
          <a:bodyPr/>
          <a:lstStyle/>
          <a:p>
            <a:fld id="{9AFCA329-5EBC-410C-A2F8-AA72D7738F63}" type="datetimeFigureOut">
              <a:rPr lang="en-US" smtClean="0"/>
              <a:t>9/13/2018</a:t>
            </a:fld>
            <a:endParaRPr lang="en-US"/>
          </a:p>
        </p:txBody>
      </p:sp>
      <p:sp>
        <p:nvSpPr>
          <p:cNvPr id="5" name="Footer Placeholder 4">
            <a:extLst>
              <a:ext uri="{FF2B5EF4-FFF2-40B4-BE49-F238E27FC236}">
                <a16:creationId xmlns:a16="http://schemas.microsoft.com/office/drawing/2014/main" id="{510ED090-684F-45C5-A969-0E0082348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39BAE6-E83B-4FC5-A743-20248319F09E}"/>
              </a:ext>
            </a:extLst>
          </p:cNvPr>
          <p:cNvSpPr>
            <a:spLocks noGrp="1"/>
          </p:cNvSpPr>
          <p:nvPr>
            <p:ph type="sldNum" sz="quarter" idx="12"/>
          </p:nvPr>
        </p:nvSpPr>
        <p:spPr/>
        <p:txBody>
          <a:bodyPr/>
          <a:lstStyle/>
          <a:p>
            <a:fld id="{F2F69EBC-1D54-428E-8A72-B6E8042CD419}" type="slidenum">
              <a:rPr lang="en-US" smtClean="0"/>
              <a:t>‹#›</a:t>
            </a:fld>
            <a:endParaRPr lang="en-US"/>
          </a:p>
        </p:txBody>
      </p:sp>
    </p:spTree>
    <p:extLst>
      <p:ext uri="{BB962C8B-B14F-4D97-AF65-F5344CB8AC3E}">
        <p14:creationId xmlns:p14="http://schemas.microsoft.com/office/powerpoint/2010/main" val="860558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5" descr="VCHIP_PP_Cover2"/>
          <p:cNvPicPr>
            <a:picLocks noChangeAspect="1" noChangeArrowheads="1"/>
          </p:cNvPicPr>
          <p:nvPr userDrawn="1"/>
        </p:nvPicPr>
        <p:blipFill>
          <a:blip r:embed="rId2" cstate="print"/>
          <a:srcRect/>
          <a:stretch>
            <a:fillRect/>
          </a:stretch>
        </p:blipFill>
        <p:spPr bwMode="auto">
          <a:xfrm>
            <a:off x="0" y="-1588"/>
            <a:ext cx="9145588" cy="6859588"/>
          </a:xfrm>
          <a:prstGeom prst="rect">
            <a:avLst/>
          </a:prstGeom>
          <a:noFill/>
          <a:ln w="9525">
            <a:noFill/>
            <a:miter lim="800000"/>
            <a:headEnd/>
            <a:tailEnd/>
          </a:ln>
        </p:spPr>
      </p:pic>
      <p:sp>
        <p:nvSpPr>
          <p:cNvPr id="2" name="Title 1"/>
          <p:cNvSpPr>
            <a:spLocks noGrp="1"/>
          </p:cNvSpPr>
          <p:nvPr>
            <p:ph type="ctrTitle"/>
          </p:nvPr>
        </p:nvSpPr>
        <p:spPr>
          <a:xfrm>
            <a:off x="685800" y="304801"/>
            <a:ext cx="7772400" cy="1524000"/>
          </a:xfrm>
        </p:spPr>
        <p:txBody>
          <a:bodyPr/>
          <a:lstStyle>
            <a:lvl1pPr algn="ctr">
              <a:defRPr sz="36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72394" y="1828800"/>
            <a:ext cx="6400800" cy="7620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a:xfrm>
            <a:off x="1447800" y="6356352"/>
            <a:ext cx="5410200" cy="365125"/>
          </a:xfrm>
          <a:prstGeom prst="rect">
            <a:avLst/>
          </a:prstGeom>
        </p:spPr>
        <p:txBody>
          <a:bodyPr/>
          <a:lstStyle>
            <a:lvl1pPr>
              <a:defRPr/>
            </a:lvl1pPr>
          </a:lstStyle>
          <a:p>
            <a:pPr>
              <a:defRPr/>
            </a:pPr>
            <a:endParaRPr lang="en-US" sz="1800" b="0" dirty="0">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a:defRPr/>
            </a:pPr>
            <a:fld id="{811CAD29-1302-4CEE-A835-146A5633E653}" type="slidenum">
              <a:rPr lang="en-US">
                <a:solidFill>
                  <a:prstClr val="black">
                    <a:tint val="75000"/>
                  </a:prstClr>
                </a:solidFill>
              </a:rPr>
              <a:pPr>
                <a:defRPr/>
              </a:pPr>
              <a:t>‹#›</a:t>
            </a:fld>
            <a:endParaRPr lang="en-US">
              <a:solidFill>
                <a:prstClr val="black">
                  <a:tint val="75000"/>
                </a:prstClr>
              </a:solidFill>
            </a:endParaRPr>
          </a:p>
        </p:txBody>
      </p:sp>
      <p:pic>
        <p:nvPicPr>
          <p:cNvPr id="8" name="Picture 1"/>
          <p:cNvPicPr>
            <a:picLocks noChangeAspect="1" noChangeArrowheads="1"/>
          </p:cNvPicPr>
          <p:nvPr userDrawn="1"/>
        </p:nvPicPr>
        <p:blipFill>
          <a:blip r:embed="rId3" cstate="print"/>
          <a:srcRect/>
          <a:stretch>
            <a:fillRect/>
          </a:stretch>
        </p:blipFill>
        <p:spPr bwMode="auto">
          <a:xfrm>
            <a:off x="1" y="5986462"/>
            <a:ext cx="2205038" cy="871538"/>
          </a:xfrm>
          <a:prstGeom prst="rect">
            <a:avLst/>
          </a:prstGeom>
          <a:noFill/>
          <a:ln w="9525">
            <a:noFill/>
            <a:miter lim="800000"/>
            <a:headEnd/>
            <a:tailEnd/>
          </a:ln>
        </p:spPr>
      </p:pic>
      <p:sp>
        <p:nvSpPr>
          <p:cNvPr id="9" name="Rectangle 8"/>
          <p:cNvSpPr/>
          <p:nvPr userDrawn="1"/>
        </p:nvSpPr>
        <p:spPr>
          <a:xfrm>
            <a:off x="0" y="5943600"/>
            <a:ext cx="9144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a:solidFill>
                <a:prstClr val="white"/>
              </a:solidFill>
            </a:endParaRPr>
          </a:p>
        </p:txBody>
      </p:sp>
      <p:pic>
        <p:nvPicPr>
          <p:cNvPr id="12" name="Picture 3" descr="L:\Groups\VCHIP\VCHIP Graphics &amp; Logos &amp; Templates\VCHIP\current VCHIP logos\VCHIP_LOGO_4COLOR.jpg"/>
          <p:cNvPicPr>
            <a:picLocks noChangeAspect="1" noChangeArrowheads="1"/>
          </p:cNvPicPr>
          <p:nvPr userDrawn="1"/>
        </p:nvPicPr>
        <p:blipFill>
          <a:blip r:embed="rId4" cstate="print"/>
          <a:srcRect/>
          <a:stretch>
            <a:fillRect/>
          </a:stretch>
        </p:blipFill>
        <p:spPr bwMode="auto">
          <a:xfrm>
            <a:off x="7567350" y="6025224"/>
            <a:ext cx="1389815" cy="640080"/>
          </a:xfrm>
          <a:prstGeom prst="rect">
            <a:avLst/>
          </a:prstGeom>
          <a:noFill/>
          <a:ln w="9525">
            <a:noFill/>
            <a:miter lim="800000"/>
            <a:headEnd/>
            <a:tailEnd/>
          </a:ln>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474" y="6172201"/>
            <a:ext cx="1669493" cy="457200"/>
          </a:xfrm>
          <a:prstGeom prst="rect">
            <a:avLst/>
          </a:prstGeom>
        </p:spPr>
      </p:pic>
    </p:spTree>
    <p:extLst>
      <p:ext uri="{BB962C8B-B14F-4D97-AF65-F5344CB8AC3E}">
        <p14:creationId xmlns:p14="http://schemas.microsoft.com/office/powerpoint/2010/main" val="8878747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5" name="Rectangle 4"/>
          <p:cNvSpPr/>
          <p:nvPr userDrawn="1"/>
        </p:nvSpPr>
        <p:spPr>
          <a:xfrm>
            <a:off x="-9525" y="6053140"/>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6" name="Rectangle 5"/>
          <p:cNvSpPr/>
          <p:nvPr/>
        </p:nvSpPr>
        <p:spPr>
          <a:xfrm>
            <a:off x="2359026" y="6043615"/>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8" name="Title 7"/>
          <p:cNvSpPr>
            <a:spLocks noGrp="1"/>
          </p:cNvSpPr>
          <p:nvPr>
            <p:ph type="ctrTitle"/>
          </p:nvPr>
        </p:nvSpPr>
        <p:spPr>
          <a:xfrm>
            <a:off x="2362200" y="4038600"/>
            <a:ext cx="6477000" cy="1828800"/>
          </a:xfrm>
        </p:spPr>
        <p:txBody>
          <a:bodyPr anchor="b"/>
          <a:lstStyle>
            <a:lvl1pPr>
              <a:defRPr cap="none" baseline="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latin typeface="Arial" panose="020B0604020202020204" pitchFamily="34" charset="0"/>
                <a:cs typeface="Arial" panose="020B060402020202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Tree>
    <p:extLst>
      <p:ext uri="{BB962C8B-B14F-4D97-AF65-F5344CB8AC3E}">
        <p14:creationId xmlns:p14="http://schemas.microsoft.com/office/powerpoint/2010/main" val="4009487300"/>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612648" y="1447800"/>
            <a:ext cx="8153400" cy="4493154"/>
          </a:xfrm>
        </p:spPr>
        <p:txBody>
          <a:bodyPr/>
          <a:lstStyle>
            <a:lvl1pPr>
              <a:defRPr>
                <a:latin typeface="+mj-lt"/>
                <a:cs typeface="Arial" panose="020B0604020202020204" pitchFamily="34" charset="0"/>
              </a:defRPr>
            </a:lvl1pPr>
            <a:lvl2pPr>
              <a:defRPr>
                <a:latin typeface="+mj-lt"/>
                <a:cs typeface="Arial" panose="020B0604020202020204" pitchFamily="34" charset="0"/>
              </a:defRPr>
            </a:lvl2pPr>
            <a:lvl3pPr>
              <a:defRPr>
                <a:latin typeface="+mj-lt"/>
                <a:cs typeface="Arial" panose="020B0604020202020204" pitchFamily="34" charset="0"/>
              </a:defRPr>
            </a:lvl3pPr>
            <a:lvl4pPr>
              <a:defRPr>
                <a:latin typeface="+mj-lt"/>
                <a:cs typeface="Arial" panose="020B0604020202020204" pitchFamily="34" charset="0"/>
              </a:defRPr>
            </a:lvl4pPr>
            <a:lvl5pPr>
              <a:defRPr>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F0E89BB-C870-44FD-860A-1FCC4F61541F}"/>
              </a:ext>
            </a:extLst>
          </p:cNvPr>
          <p:cNvSpPr/>
          <p:nvPr userDrawn="1"/>
        </p:nvSpPr>
        <p:spPr>
          <a:xfrm>
            <a:off x="0" y="6096000"/>
            <a:ext cx="7543800"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latin typeface="+mj-lt"/>
            </a:endParaRPr>
          </a:p>
        </p:txBody>
      </p:sp>
      <p:sp>
        <p:nvSpPr>
          <p:cNvPr id="15" name="Title 14">
            <a:extLst>
              <a:ext uri="{FF2B5EF4-FFF2-40B4-BE49-F238E27FC236}">
                <a16:creationId xmlns:a16="http://schemas.microsoft.com/office/drawing/2014/main" id="{1699C639-D46D-4B5D-BA73-A969D3B795CB}"/>
              </a:ext>
            </a:extLst>
          </p:cNvPr>
          <p:cNvSpPr>
            <a:spLocks noGrp="1"/>
          </p:cNvSpPr>
          <p:nvPr>
            <p:ph type="title" hasCustomPrompt="1"/>
          </p:nvPr>
        </p:nvSpPr>
        <p:spPr>
          <a:xfrm>
            <a:off x="609600" y="228602"/>
            <a:ext cx="8153400" cy="779463"/>
          </a:xfrm>
        </p:spPr>
        <p:txBody>
          <a:bodyPr/>
          <a:lstStyle>
            <a:lvl1pPr>
              <a:defRPr>
                <a:latin typeface="Tw Cen MT Condensed" panose="020B0606020104020203" pitchFamily="34" charset="0"/>
              </a:defRPr>
            </a:lvl1pPr>
          </a:lstStyle>
          <a:p>
            <a:r>
              <a:rPr lang="en-US" dirty="0"/>
              <a:t>Vermont Department of </a:t>
            </a:r>
            <a:r>
              <a:rPr lang="en-US" dirty="0" err="1"/>
              <a:t>HeAL</a:t>
            </a:r>
            <a:endParaRPr lang="en-US" dirty="0"/>
          </a:p>
        </p:txBody>
      </p:sp>
      <p:sp>
        <p:nvSpPr>
          <p:cNvPr id="16" name="Rectangle 15">
            <a:extLst>
              <a:ext uri="{FF2B5EF4-FFF2-40B4-BE49-F238E27FC236}">
                <a16:creationId xmlns:a16="http://schemas.microsoft.com/office/drawing/2014/main" id="{8C2DA701-3C59-4167-9AB9-BF545CE38876}"/>
              </a:ext>
            </a:extLst>
          </p:cNvPr>
          <p:cNvSpPr/>
          <p:nvPr userDrawn="1"/>
        </p:nvSpPr>
        <p:spPr>
          <a:xfrm>
            <a:off x="1524000" y="6096001"/>
            <a:ext cx="7543800" cy="1846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latin typeface="+mj-lt"/>
            </a:endParaRPr>
          </a:p>
        </p:txBody>
      </p:sp>
      <p:pic>
        <p:nvPicPr>
          <p:cNvPr id="17" name="Picture 16">
            <a:extLst>
              <a:ext uri="{FF2B5EF4-FFF2-40B4-BE49-F238E27FC236}">
                <a16:creationId xmlns:a16="http://schemas.microsoft.com/office/drawing/2014/main" id="{37EE20E8-65F8-47EF-BEDA-131DFC35D42A}"/>
              </a:ext>
            </a:extLst>
          </p:cNvPr>
          <p:cNvPicPr/>
          <p:nvPr userDrawn="1"/>
        </p:nvPicPr>
        <p:blipFill>
          <a:blip r:embed="rId2"/>
          <a:stretch>
            <a:fillRect/>
          </a:stretch>
        </p:blipFill>
        <p:spPr>
          <a:xfrm>
            <a:off x="6572250" y="6286500"/>
            <a:ext cx="2438400" cy="498475"/>
          </a:xfrm>
          <a:prstGeom prst="rect">
            <a:avLst/>
          </a:prstGeom>
        </p:spPr>
      </p:pic>
      <p:sp>
        <p:nvSpPr>
          <p:cNvPr id="18" name="Slide Number Placeholder 3">
            <a:extLst>
              <a:ext uri="{FF2B5EF4-FFF2-40B4-BE49-F238E27FC236}">
                <a16:creationId xmlns:a16="http://schemas.microsoft.com/office/drawing/2014/main" id="{D87B2748-C056-4AE0-B3AA-51C42A1466FB}"/>
              </a:ext>
            </a:extLst>
          </p:cNvPr>
          <p:cNvSpPr>
            <a:spLocks noGrp="1"/>
          </p:cNvSpPr>
          <p:nvPr>
            <p:ph type="sldNum" sz="quarter" idx="12"/>
          </p:nvPr>
        </p:nvSpPr>
        <p:spPr>
          <a:xfrm>
            <a:off x="152400" y="6400800"/>
            <a:ext cx="533400" cy="381000"/>
          </a:xfrm>
          <a:prstGeom prst="rect">
            <a:avLst/>
          </a:prstGeom>
        </p:spPr>
        <p:txBody>
          <a:bodyPr vert="horz" wrap="square" lIns="91440" tIns="45720" rIns="91440" bIns="45720" numCol="1" anchor="ctr" anchorCtr="0" compatLnSpc="1">
            <a:prstTxWarp prst="textNoShape">
              <a:avLst/>
            </a:prstTxWarp>
          </a:bodyPr>
          <a:lstStyle>
            <a:lvl1pPr>
              <a:defRPr sz="1400" b="0">
                <a:solidFill>
                  <a:schemeClr val="tx2">
                    <a:lumMod val="50000"/>
                  </a:schemeClr>
                </a:solidFill>
                <a:latin typeface="+mn-lt"/>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36576652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1371601" y="2743200"/>
            <a:ext cx="7123113" cy="1673225"/>
          </a:xfrm>
        </p:spPr>
        <p:txBody>
          <a:bodyPr/>
          <a:lstStyle>
            <a:lvl1pPr marL="0" indent="0">
              <a:buNone/>
              <a:defRPr sz="2800">
                <a:solidFill>
                  <a:schemeClr val="tx2"/>
                </a:solidFill>
                <a:latin typeface="Arial" panose="020B0604020202020204" pitchFamily="34" charset="0"/>
                <a:cs typeface="Arial" panose="020B0604020202020204"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Date Placeholder 11"/>
          <p:cNvSpPr>
            <a:spLocks noGrp="1"/>
          </p:cNvSpPr>
          <p:nvPr>
            <p:ph type="dt" sz="half" idx="10"/>
          </p:nvPr>
        </p:nvSpPr>
        <p:spPr/>
        <p:txBody>
          <a:bodyPr/>
          <a:lstStyle>
            <a:lvl1pPr algn="r">
              <a:defRPr>
                <a:latin typeface="Arial" panose="020B0604020202020204" pitchFamily="34" charset="0"/>
                <a:cs typeface="Arial" panose="020B0604020202020204" pitchFamily="34" charset="0"/>
              </a:defRPr>
            </a:lvl1pPr>
          </a:lstStyle>
          <a:p>
            <a:pPr algn="l">
              <a:defRPr/>
            </a:pPr>
            <a:endParaRPr lang="en-US" dirty="0"/>
          </a:p>
        </p:txBody>
      </p:sp>
      <p:sp>
        <p:nvSpPr>
          <p:cNvPr id="8" name="Slide Number Placeholder 12"/>
          <p:cNvSpPr>
            <a:spLocks noGrp="1"/>
          </p:cNvSpPr>
          <p:nvPr>
            <p:ph type="sldNum" sz="quarter" idx="11"/>
          </p:nvPr>
        </p:nvSpPr>
        <p:spPr>
          <a:xfrm>
            <a:off x="0" y="1752602"/>
            <a:ext cx="1295400" cy="701675"/>
          </a:xfrm>
          <a:prstGeom prst="rect">
            <a:avLst/>
          </a:prstGeom>
        </p:spPr>
        <p:txBody>
          <a:bodyPr vert="horz" wrap="square" lIns="91440" tIns="45720" rIns="91440" bIns="45720" numCol="1" anchor="t" anchorCtr="0" compatLnSpc="1">
            <a:prstTxWarp prst="textNoShape">
              <a:avLst/>
            </a:prstTxWarp>
            <a:noAutofit/>
          </a:bodyPr>
          <a:lstStyle>
            <a:lvl1pPr algn="ctr">
              <a:defRPr sz="2400">
                <a:solidFill>
                  <a:srgbClr val="FFFFFF"/>
                </a:solidFill>
                <a:latin typeface="Arial" panose="020B0604020202020204" pitchFamily="34" charset="0"/>
                <a:cs typeface="Arial" panose="020B0604020202020204" pitchFamily="34" charset="0"/>
              </a:defRPr>
            </a:lvl1pPr>
          </a:lstStyle>
          <a:p>
            <a:fld id="{02570D24-A0BB-4B2E-92B5-81232B38E059}" type="slidenum">
              <a:rPr lang="en-US" altLang="en-US" smtClean="0"/>
              <a:pPr/>
              <a:t>‹#›</a:t>
            </a:fld>
            <a:endParaRPr lang="en-US" altLang="en-US"/>
          </a:p>
        </p:txBody>
      </p:sp>
      <p:sp>
        <p:nvSpPr>
          <p:cNvPr id="9" name="Footer Placeholder 13"/>
          <p:cNvSpPr>
            <a:spLocks noGrp="1"/>
          </p:cNvSpPr>
          <p:nvPr>
            <p:ph type="ftr" sz="quarter" idx="12"/>
          </p:nvPr>
        </p:nvSpPr>
        <p:spPr/>
        <p:txBody>
          <a:bodyPr/>
          <a:lstStyle>
            <a:lvl1pPr>
              <a:defRPr>
                <a:latin typeface="Arial" panose="020B0604020202020204" pitchFamily="34" charset="0"/>
                <a:cs typeface="Arial" panose="020B0604020202020204" pitchFamily="34" charset="0"/>
              </a:defRPr>
            </a:lvl1pPr>
          </a:lstStyle>
          <a:p>
            <a:pPr>
              <a:defRPr/>
            </a:pPr>
            <a:endParaRPr lang="en-US" dirty="0"/>
          </a:p>
        </p:txBody>
      </p:sp>
      <p:sp>
        <p:nvSpPr>
          <p:cNvPr id="10" name="Slide Number Placeholder 3"/>
          <p:cNvSpPr txBox="1">
            <a:spLocks/>
          </p:cNvSpPr>
          <p:nvPr userDrawn="1"/>
        </p:nvSpPr>
        <p:spPr>
          <a:xfrm>
            <a:off x="8229600" y="6248400"/>
            <a:ext cx="533400" cy="381000"/>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400" b="1" kern="1200">
                <a:solidFill>
                  <a:schemeClr val="tx2"/>
                </a:solidFill>
                <a:latin typeface="Tw Cen MT" charset="0"/>
                <a:ea typeface="+mn-ea"/>
                <a:cs typeface="Arial" charset="0"/>
              </a:defRPr>
            </a:lvl1pPr>
            <a:lvl2pPr marL="457200" algn="l" rtl="0" fontAlgn="base">
              <a:spcBef>
                <a:spcPct val="0"/>
              </a:spcBef>
              <a:spcAft>
                <a:spcPct val="0"/>
              </a:spcAft>
              <a:defRPr sz="1400" b="1" kern="1200">
                <a:solidFill>
                  <a:schemeClr val="tx1"/>
                </a:solidFill>
                <a:latin typeface="Arial" charset="0"/>
                <a:ea typeface="+mn-ea"/>
                <a:cs typeface="Arial" charset="0"/>
              </a:defRPr>
            </a:lvl2pPr>
            <a:lvl3pPr marL="914400" algn="l" rtl="0" fontAlgn="base">
              <a:spcBef>
                <a:spcPct val="0"/>
              </a:spcBef>
              <a:spcAft>
                <a:spcPct val="0"/>
              </a:spcAft>
              <a:defRPr sz="1400" b="1" kern="1200">
                <a:solidFill>
                  <a:schemeClr val="tx1"/>
                </a:solidFill>
                <a:latin typeface="Arial" charset="0"/>
                <a:ea typeface="+mn-ea"/>
                <a:cs typeface="Arial" charset="0"/>
              </a:defRPr>
            </a:lvl3pPr>
            <a:lvl4pPr marL="1371600" algn="l" rtl="0" fontAlgn="base">
              <a:spcBef>
                <a:spcPct val="0"/>
              </a:spcBef>
              <a:spcAft>
                <a:spcPct val="0"/>
              </a:spcAft>
              <a:defRPr sz="1400" b="1" kern="1200">
                <a:solidFill>
                  <a:schemeClr val="tx1"/>
                </a:solidFill>
                <a:latin typeface="Arial" charset="0"/>
                <a:ea typeface="+mn-ea"/>
                <a:cs typeface="Arial" charset="0"/>
              </a:defRPr>
            </a:lvl4pPr>
            <a:lvl5pPr marL="1828800" algn="l" rtl="0" fontAlgn="base">
              <a:spcBef>
                <a:spcPct val="0"/>
              </a:spcBef>
              <a:spcAft>
                <a:spcPct val="0"/>
              </a:spcAft>
              <a:defRPr sz="1400" b="1" kern="1200">
                <a:solidFill>
                  <a:schemeClr val="tx1"/>
                </a:solidFill>
                <a:latin typeface="Arial" charset="0"/>
                <a:ea typeface="+mn-ea"/>
                <a:cs typeface="Arial" charset="0"/>
              </a:defRPr>
            </a:lvl5pPr>
            <a:lvl6pPr marL="2286000" algn="l" defTabSz="914400" rtl="0" eaLnBrk="1" latinLnBrk="0" hangingPunct="1">
              <a:defRPr sz="1400" b="1" kern="1200">
                <a:solidFill>
                  <a:schemeClr val="tx1"/>
                </a:solidFill>
                <a:latin typeface="Arial" charset="0"/>
                <a:ea typeface="+mn-ea"/>
                <a:cs typeface="Arial" charset="0"/>
              </a:defRPr>
            </a:lvl6pPr>
            <a:lvl7pPr marL="2743200" algn="l" defTabSz="914400" rtl="0" eaLnBrk="1" latinLnBrk="0" hangingPunct="1">
              <a:defRPr sz="1400" b="1" kern="1200">
                <a:solidFill>
                  <a:schemeClr val="tx1"/>
                </a:solidFill>
                <a:latin typeface="Arial" charset="0"/>
                <a:ea typeface="+mn-ea"/>
                <a:cs typeface="Arial" charset="0"/>
              </a:defRPr>
            </a:lvl7pPr>
            <a:lvl8pPr marL="3200400" algn="l" defTabSz="914400" rtl="0" eaLnBrk="1" latinLnBrk="0" hangingPunct="1">
              <a:defRPr sz="1400" b="1" kern="1200">
                <a:solidFill>
                  <a:schemeClr val="tx1"/>
                </a:solidFill>
                <a:latin typeface="Arial" charset="0"/>
                <a:ea typeface="+mn-ea"/>
                <a:cs typeface="Arial" charset="0"/>
              </a:defRPr>
            </a:lvl8pPr>
            <a:lvl9pPr marL="3657600" algn="l" defTabSz="914400" rtl="0" eaLnBrk="1" latinLnBrk="0" hangingPunct="1">
              <a:defRPr sz="1400" b="1" kern="1200">
                <a:solidFill>
                  <a:schemeClr val="tx1"/>
                </a:solidFill>
                <a:latin typeface="Arial" charset="0"/>
                <a:ea typeface="+mn-ea"/>
                <a:cs typeface="Arial" charset="0"/>
              </a:defRPr>
            </a:lvl9pPr>
          </a:lstStyle>
          <a:p>
            <a:fld id="{38702C3F-D7FF-449C-9C1A-2234F31883AC}" type="slidenum">
              <a:rPr lang="en-US" altLang="en-US" sz="1400" smtClean="0">
                <a:latin typeface="Arial" panose="020B0604020202020204" pitchFamily="34" charset="0"/>
                <a:cs typeface="Arial" panose="020B0604020202020204" pitchFamily="34" charset="0"/>
              </a:rPr>
              <a:pPr/>
              <a:t>‹#›</a:t>
            </a:fld>
            <a:endParaRPr lang="en-US" altLang="en-US" sz="1400" dirty="0">
              <a:latin typeface="Arial" panose="020B0604020202020204" pitchFamily="34" charset="0"/>
              <a:cs typeface="Arial" panose="020B0604020202020204" pitchFamily="34" charset="0"/>
            </a:endParaRPr>
          </a:p>
        </p:txBody>
      </p:sp>
      <p:cxnSp>
        <p:nvCxnSpPr>
          <p:cNvPr id="11" name="Straight Connector 10"/>
          <p:cNvCxnSpPr/>
          <p:nvPr userDrawn="1"/>
        </p:nvCxnSpPr>
        <p:spPr>
          <a:xfrm>
            <a:off x="609600" y="6248402"/>
            <a:ext cx="8153400" cy="7937"/>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282606813"/>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algn="r">
              <a:defRPr>
                <a:latin typeface="Arial" panose="020B0604020202020204" pitchFamily="34" charset="0"/>
                <a:cs typeface="Arial" panose="020B0604020202020204" pitchFamily="34" charset="0"/>
              </a:defRPr>
            </a:lvl1pPr>
          </a:lstStyle>
          <a:p>
            <a:pPr algn="l">
              <a:defRPr/>
            </a:pPr>
            <a:endParaRPr lang="en-US" dirty="0"/>
          </a:p>
        </p:txBody>
      </p:sp>
      <p:sp>
        <p:nvSpPr>
          <p:cNvPr id="6" name="Footer Placeholder 11"/>
          <p:cNvSpPr>
            <a:spLocks noGrp="1"/>
          </p:cNvSpPr>
          <p:nvPr>
            <p:ph type="ftr" sz="quarter" idx="11"/>
          </p:nvPr>
        </p:nvSpPr>
        <p:spPr/>
        <p:txBody>
          <a:bodyPr rtlCol="0"/>
          <a:lstStyle>
            <a:lvl1pPr>
              <a:defRPr>
                <a:latin typeface="Arial" panose="020B0604020202020204" pitchFamily="34" charset="0"/>
                <a:cs typeface="Arial" panose="020B0604020202020204" pitchFamily="34" charset="0"/>
              </a:defRPr>
            </a:lvl1pPr>
          </a:lstStyle>
          <a:p>
            <a:pPr>
              <a:defRPr/>
            </a:pPr>
            <a:endParaRPr lang="en-US" dirty="0"/>
          </a:p>
        </p:txBody>
      </p:sp>
      <p:sp>
        <p:nvSpPr>
          <p:cNvPr id="7" name="Slide Number Placeholder 3"/>
          <p:cNvSpPr>
            <a:spLocks noGrp="1"/>
          </p:cNvSpPr>
          <p:nvPr>
            <p:ph type="sldNum" sz="quarter" idx="4"/>
          </p:nvPr>
        </p:nvSpPr>
        <p:spPr>
          <a:xfrm>
            <a:off x="7239000" y="6400800"/>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1745004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algn="r">
              <a:defRPr>
                <a:latin typeface="Arial" panose="020B0604020202020204" pitchFamily="34" charset="0"/>
                <a:cs typeface="Arial" panose="020B0604020202020204" pitchFamily="34" charset="0"/>
              </a:defRPr>
            </a:lvl1pPr>
          </a:lstStyle>
          <a:p>
            <a:pPr algn="l">
              <a:defRPr/>
            </a:pPr>
            <a:endParaRPr lang="en-US" dirty="0"/>
          </a:p>
        </p:txBody>
      </p:sp>
      <p:sp>
        <p:nvSpPr>
          <p:cNvPr id="8" name="Footer Placeholder 13"/>
          <p:cNvSpPr>
            <a:spLocks noGrp="1"/>
          </p:cNvSpPr>
          <p:nvPr>
            <p:ph type="ftr" sz="quarter" idx="11"/>
          </p:nvPr>
        </p:nvSpPr>
        <p:spPr/>
        <p:txBody>
          <a:bodyPr rtlCol="0"/>
          <a:lstStyle>
            <a:lvl1pPr>
              <a:defRPr>
                <a:latin typeface="Arial" panose="020B0604020202020204" pitchFamily="34" charset="0"/>
                <a:cs typeface="Arial" panose="020B0604020202020204" pitchFamily="34" charset="0"/>
              </a:defRPr>
            </a:lvl1pPr>
          </a:lstStyle>
          <a:p>
            <a:pPr>
              <a:defRPr/>
            </a:pPr>
            <a:endParaRPr lang="en-US" dirty="0"/>
          </a:p>
        </p:txBody>
      </p:sp>
      <p:sp>
        <p:nvSpPr>
          <p:cNvPr id="9" name="Slide Number Placeholder 3"/>
          <p:cNvSpPr>
            <a:spLocks noGrp="1"/>
          </p:cNvSpPr>
          <p:nvPr>
            <p:ph type="sldNum" sz="quarter" idx="12"/>
          </p:nvPr>
        </p:nvSpPr>
        <p:spPr>
          <a:xfrm>
            <a:off x="7162800" y="6400800"/>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34731737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lgn="l">
              <a:defRPr>
                <a:latin typeface="Arial" panose="020B0604020202020204" pitchFamily="34" charset="0"/>
                <a:cs typeface="Arial" panose="020B0604020202020204" pitchFamily="34"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3"/>
          <p:cNvSpPr txBox="1">
            <a:spLocks/>
          </p:cNvSpPr>
          <p:nvPr userDrawn="1"/>
        </p:nvSpPr>
        <p:spPr>
          <a:xfrm>
            <a:off x="7239000" y="6425330"/>
            <a:ext cx="533400" cy="381000"/>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400" b="1" kern="1200">
                <a:solidFill>
                  <a:schemeClr val="tx2"/>
                </a:solidFill>
                <a:latin typeface="Tw Cen MT" charset="0"/>
                <a:ea typeface="+mn-ea"/>
                <a:cs typeface="Arial" charset="0"/>
              </a:defRPr>
            </a:lvl1pPr>
            <a:lvl2pPr marL="457200" algn="l" rtl="0" fontAlgn="base">
              <a:spcBef>
                <a:spcPct val="0"/>
              </a:spcBef>
              <a:spcAft>
                <a:spcPct val="0"/>
              </a:spcAft>
              <a:defRPr sz="1400" b="1" kern="1200">
                <a:solidFill>
                  <a:schemeClr val="tx1"/>
                </a:solidFill>
                <a:latin typeface="Arial" charset="0"/>
                <a:ea typeface="+mn-ea"/>
                <a:cs typeface="Arial" charset="0"/>
              </a:defRPr>
            </a:lvl2pPr>
            <a:lvl3pPr marL="914400" algn="l" rtl="0" fontAlgn="base">
              <a:spcBef>
                <a:spcPct val="0"/>
              </a:spcBef>
              <a:spcAft>
                <a:spcPct val="0"/>
              </a:spcAft>
              <a:defRPr sz="1400" b="1" kern="1200">
                <a:solidFill>
                  <a:schemeClr val="tx1"/>
                </a:solidFill>
                <a:latin typeface="Arial" charset="0"/>
                <a:ea typeface="+mn-ea"/>
                <a:cs typeface="Arial" charset="0"/>
              </a:defRPr>
            </a:lvl3pPr>
            <a:lvl4pPr marL="1371600" algn="l" rtl="0" fontAlgn="base">
              <a:spcBef>
                <a:spcPct val="0"/>
              </a:spcBef>
              <a:spcAft>
                <a:spcPct val="0"/>
              </a:spcAft>
              <a:defRPr sz="1400" b="1" kern="1200">
                <a:solidFill>
                  <a:schemeClr val="tx1"/>
                </a:solidFill>
                <a:latin typeface="Arial" charset="0"/>
                <a:ea typeface="+mn-ea"/>
                <a:cs typeface="Arial" charset="0"/>
              </a:defRPr>
            </a:lvl4pPr>
            <a:lvl5pPr marL="1828800" algn="l" rtl="0" fontAlgn="base">
              <a:spcBef>
                <a:spcPct val="0"/>
              </a:spcBef>
              <a:spcAft>
                <a:spcPct val="0"/>
              </a:spcAft>
              <a:defRPr sz="1400" b="1" kern="1200">
                <a:solidFill>
                  <a:schemeClr val="tx1"/>
                </a:solidFill>
                <a:latin typeface="Arial" charset="0"/>
                <a:ea typeface="+mn-ea"/>
                <a:cs typeface="Arial" charset="0"/>
              </a:defRPr>
            </a:lvl5pPr>
            <a:lvl6pPr marL="2286000" algn="l" defTabSz="914400" rtl="0" eaLnBrk="1" latinLnBrk="0" hangingPunct="1">
              <a:defRPr sz="1400" b="1" kern="1200">
                <a:solidFill>
                  <a:schemeClr val="tx1"/>
                </a:solidFill>
                <a:latin typeface="Arial" charset="0"/>
                <a:ea typeface="+mn-ea"/>
                <a:cs typeface="Arial" charset="0"/>
              </a:defRPr>
            </a:lvl6pPr>
            <a:lvl7pPr marL="2743200" algn="l" defTabSz="914400" rtl="0" eaLnBrk="1" latinLnBrk="0" hangingPunct="1">
              <a:defRPr sz="1400" b="1" kern="1200">
                <a:solidFill>
                  <a:schemeClr val="tx1"/>
                </a:solidFill>
                <a:latin typeface="Arial" charset="0"/>
                <a:ea typeface="+mn-ea"/>
                <a:cs typeface="Arial" charset="0"/>
              </a:defRPr>
            </a:lvl7pPr>
            <a:lvl8pPr marL="3200400" algn="l" defTabSz="914400" rtl="0" eaLnBrk="1" latinLnBrk="0" hangingPunct="1">
              <a:defRPr sz="1400" b="1" kern="1200">
                <a:solidFill>
                  <a:schemeClr val="tx1"/>
                </a:solidFill>
                <a:latin typeface="Arial" charset="0"/>
                <a:ea typeface="+mn-ea"/>
                <a:cs typeface="Arial" charset="0"/>
              </a:defRPr>
            </a:lvl8pPr>
            <a:lvl9pPr marL="3657600" algn="l" defTabSz="914400" rtl="0" eaLnBrk="1" latinLnBrk="0" hangingPunct="1">
              <a:defRPr sz="1400" b="1" kern="1200">
                <a:solidFill>
                  <a:schemeClr val="tx1"/>
                </a:solidFill>
                <a:latin typeface="Arial" charset="0"/>
                <a:ea typeface="+mn-ea"/>
                <a:cs typeface="Arial" charset="0"/>
              </a:defRPr>
            </a:lvl9pPr>
          </a:lstStyle>
          <a:p>
            <a:fld id="{38702C3F-D7FF-449C-9C1A-2234F31883AC}" type="slidenum">
              <a:rPr lang="en-US" altLang="en-US" sz="1400" smtClean="0">
                <a:latin typeface="Arial" panose="020B0604020202020204" pitchFamily="34" charset="0"/>
                <a:cs typeface="Arial" panose="020B0604020202020204" pitchFamily="34" charset="0"/>
              </a:rPr>
              <a:pPr/>
              <a:t>‹#›</a:t>
            </a:fld>
            <a:endParaRPr lang="en-US"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1372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76200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8" name="Content Placeholder 7"/>
          <p:cNvSpPr>
            <a:spLocks noGrp="1"/>
          </p:cNvSpPr>
          <p:nvPr>
            <p:ph sz="quarter" idx="1"/>
          </p:nvPr>
        </p:nvSpPr>
        <p:spPr>
          <a:xfrm>
            <a:off x="612648" y="1447800"/>
            <a:ext cx="8153400" cy="46482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876800" y="6324600"/>
            <a:ext cx="1143000" cy="399572"/>
          </a:xfrm>
          <a:prstGeom prst="rect">
            <a:avLst/>
          </a:prstGeom>
        </p:spPr>
        <p:txBody>
          <a:bodyPr/>
          <a:lstStyle>
            <a:lvl1pPr algn="r">
              <a:defRPr sz="1200">
                <a:latin typeface="Arial" panose="020B0604020202020204" pitchFamily="34" charset="0"/>
                <a:cs typeface="Arial" panose="020B0604020202020204" pitchFamily="34" charset="0"/>
              </a:defRPr>
            </a:lvl1pPr>
          </a:lstStyle>
          <a:p>
            <a:pPr algn="l">
              <a:defRPr/>
            </a:pPr>
            <a:endParaRPr lang="en-US" dirty="0"/>
          </a:p>
        </p:txBody>
      </p:sp>
      <p:sp>
        <p:nvSpPr>
          <p:cNvPr id="5" name="Footer Placeholder 4"/>
          <p:cNvSpPr>
            <a:spLocks noGrp="1"/>
          </p:cNvSpPr>
          <p:nvPr>
            <p:ph type="ftr" sz="quarter" idx="11"/>
          </p:nvPr>
        </p:nvSpPr>
        <p:spPr/>
        <p:txBody>
          <a:bodyPr/>
          <a:lstStyle>
            <a:lvl1pPr>
              <a:defRPr sz="1200">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3"/>
          <p:cNvSpPr>
            <a:spLocks noGrp="1"/>
          </p:cNvSpPr>
          <p:nvPr>
            <p:ph type="sldNum" sz="quarter" idx="4"/>
          </p:nvPr>
        </p:nvSpPr>
        <p:spPr>
          <a:xfrm>
            <a:off x="7086600" y="6324600"/>
            <a:ext cx="533400" cy="381000"/>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24152412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Arial" panose="020B0604020202020204" pitchFamily="34" charset="0"/>
                <a:cs typeface="Arial" panose="020B0604020202020204" pitchFamily="34" charset="0"/>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lgn="r">
              <a:defRPr>
                <a:latin typeface="Arial" panose="020B0604020202020204" pitchFamily="34" charset="0"/>
                <a:cs typeface="Arial" panose="020B0604020202020204" pitchFamily="34" charset="0"/>
              </a:defRPr>
            </a:lvl1pPr>
          </a:lstStyle>
          <a:p>
            <a:pPr algn="l">
              <a:defRPr/>
            </a:pPr>
            <a:endParaRPr lang="en-US" dirty="0"/>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a:xfrm>
            <a:off x="-846138" y="1112840"/>
            <a:ext cx="533400" cy="24447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anose="020B0604020202020204" pitchFamily="34" charset="0"/>
                <a:cs typeface="Arial" panose="020B0604020202020204" pitchFamily="34" charset="0"/>
              </a:defRPr>
            </a:lvl1pPr>
          </a:lstStyle>
          <a:p>
            <a:fld id="{8073BF2B-24A6-471F-8DBC-440EA270C5A8}" type="slidenum">
              <a:rPr lang="en-US" altLang="en-US" smtClean="0"/>
              <a:pPr/>
              <a:t>‹#›</a:t>
            </a:fld>
            <a:endParaRPr lang="en-US" altLang="en-US"/>
          </a:p>
        </p:txBody>
      </p:sp>
      <p:sp>
        <p:nvSpPr>
          <p:cNvPr id="8" name="Slide Number Placeholder 3"/>
          <p:cNvSpPr txBox="1">
            <a:spLocks/>
          </p:cNvSpPr>
          <p:nvPr userDrawn="1"/>
        </p:nvSpPr>
        <p:spPr>
          <a:xfrm>
            <a:off x="7162800" y="6438900"/>
            <a:ext cx="533400" cy="381000"/>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400" b="1" kern="1200">
                <a:solidFill>
                  <a:schemeClr val="tx2"/>
                </a:solidFill>
                <a:latin typeface="Tw Cen MT" charset="0"/>
                <a:ea typeface="+mn-ea"/>
                <a:cs typeface="Arial" charset="0"/>
              </a:defRPr>
            </a:lvl1pPr>
            <a:lvl2pPr marL="457200" algn="l" rtl="0" fontAlgn="base">
              <a:spcBef>
                <a:spcPct val="0"/>
              </a:spcBef>
              <a:spcAft>
                <a:spcPct val="0"/>
              </a:spcAft>
              <a:defRPr sz="1400" b="1" kern="1200">
                <a:solidFill>
                  <a:schemeClr val="tx1"/>
                </a:solidFill>
                <a:latin typeface="Arial" charset="0"/>
                <a:ea typeface="+mn-ea"/>
                <a:cs typeface="Arial" charset="0"/>
              </a:defRPr>
            </a:lvl2pPr>
            <a:lvl3pPr marL="914400" algn="l" rtl="0" fontAlgn="base">
              <a:spcBef>
                <a:spcPct val="0"/>
              </a:spcBef>
              <a:spcAft>
                <a:spcPct val="0"/>
              </a:spcAft>
              <a:defRPr sz="1400" b="1" kern="1200">
                <a:solidFill>
                  <a:schemeClr val="tx1"/>
                </a:solidFill>
                <a:latin typeface="Arial" charset="0"/>
                <a:ea typeface="+mn-ea"/>
                <a:cs typeface="Arial" charset="0"/>
              </a:defRPr>
            </a:lvl3pPr>
            <a:lvl4pPr marL="1371600" algn="l" rtl="0" fontAlgn="base">
              <a:spcBef>
                <a:spcPct val="0"/>
              </a:spcBef>
              <a:spcAft>
                <a:spcPct val="0"/>
              </a:spcAft>
              <a:defRPr sz="1400" b="1" kern="1200">
                <a:solidFill>
                  <a:schemeClr val="tx1"/>
                </a:solidFill>
                <a:latin typeface="Arial" charset="0"/>
                <a:ea typeface="+mn-ea"/>
                <a:cs typeface="Arial" charset="0"/>
              </a:defRPr>
            </a:lvl4pPr>
            <a:lvl5pPr marL="1828800" algn="l" rtl="0" fontAlgn="base">
              <a:spcBef>
                <a:spcPct val="0"/>
              </a:spcBef>
              <a:spcAft>
                <a:spcPct val="0"/>
              </a:spcAft>
              <a:defRPr sz="1400" b="1" kern="1200">
                <a:solidFill>
                  <a:schemeClr val="tx1"/>
                </a:solidFill>
                <a:latin typeface="Arial" charset="0"/>
                <a:ea typeface="+mn-ea"/>
                <a:cs typeface="Arial" charset="0"/>
              </a:defRPr>
            </a:lvl5pPr>
            <a:lvl6pPr marL="2286000" algn="l" defTabSz="914400" rtl="0" eaLnBrk="1" latinLnBrk="0" hangingPunct="1">
              <a:defRPr sz="1400" b="1" kern="1200">
                <a:solidFill>
                  <a:schemeClr val="tx1"/>
                </a:solidFill>
                <a:latin typeface="Arial" charset="0"/>
                <a:ea typeface="+mn-ea"/>
                <a:cs typeface="Arial" charset="0"/>
              </a:defRPr>
            </a:lvl6pPr>
            <a:lvl7pPr marL="2743200" algn="l" defTabSz="914400" rtl="0" eaLnBrk="1" latinLnBrk="0" hangingPunct="1">
              <a:defRPr sz="1400" b="1" kern="1200">
                <a:solidFill>
                  <a:schemeClr val="tx1"/>
                </a:solidFill>
                <a:latin typeface="Arial" charset="0"/>
                <a:ea typeface="+mn-ea"/>
                <a:cs typeface="Arial" charset="0"/>
              </a:defRPr>
            </a:lvl7pPr>
            <a:lvl8pPr marL="3200400" algn="l" defTabSz="914400" rtl="0" eaLnBrk="1" latinLnBrk="0" hangingPunct="1">
              <a:defRPr sz="1400" b="1" kern="1200">
                <a:solidFill>
                  <a:schemeClr val="tx1"/>
                </a:solidFill>
                <a:latin typeface="Arial" charset="0"/>
                <a:ea typeface="+mn-ea"/>
                <a:cs typeface="Arial" charset="0"/>
              </a:defRPr>
            </a:lvl8pPr>
            <a:lvl9pPr marL="3657600" algn="l" defTabSz="914400" rtl="0" eaLnBrk="1" latinLnBrk="0" hangingPunct="1">
              <a:defRPr sz="1400" b="1" kern="1200">
                <a:solidFill>
                  <a:schemeClr val="tx1"/>
                </a:solidFill>
                <a:latin typeface="Arial" charset="0"/>
                <a:ea typeface="+mn-ea"/>
                <a:cs typeface="Arial" charset="0"/>
              </a:defRPr>
            </a:lvl9pPr>
          </a:lstStyle>
          <a:p>
            <a:fld id="{38702C3F-D7FF-449C-9C1A-2234F31883AC}" type="slidenum">
              <a:rPr lang="en-US" altLang="en-US" sz="1400" smtClean="0">
                <a:latin typeface="Arial" panose="020B0604020202020204" pitchFamily="34" charset="0"/>
                <a:cs typeface="Arial" panose="020B0604020202020204" pitchFamily="34" charset="0"/>
              </a:rPr>
              <a:pPr/>
              <a:t>‹#›</a:t>
            </a:fld>
            <a:endParaRPr lang="en-US"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51063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r">
              <a:defRPr>
                <a:latin typeface="Arial" panose="020B0604020202020204" pitchFamily="34" charset="0"/>
                <a:cs typeface="Arial" panose="020B0604020202020204" pitchFamily="34" charset="0"/>
              </a:defRPr>
            </a:lvl1pPr>
          </a:lstStyle>
          <a:p>
            <a:pPr algn="l">
              <a:defRPr/>
            </a:pPr>
            <a:endParaRPr lang="en-US" dirty="0"/>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3"/>
          <p:cNvSpPr>
            <a:spLocks noGrp="1"/>
          </p:cNvSpPr>
          <p:nvPr>
            <p:ph type="sldNum" sz="quarter" idx="4"/>
          </p:nvPr>
        </p:nvSpPr>
        <p:spPr>
          <a:xfrm>
            <a:off x="7162800" y="6450904"/>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3373523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1"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2" name="Vertical Title 1"/>
          <p:cNvSpPr>
            <a:spLocks noGrp="1"/>
          </p:cNvSpPr>
          <p:nvPr>
            <p:ph type="title" orient="vert"/>
          </p:nvPr>
        </p:nvSpPr>
        <p:spPr>
          <a:xfrm>
            <a:off x="6553200" y="609602"/>
            <a:ext cx="2057400" cy="5516563"/>
          </a:xfrm>
        </p:spPr>
        <p:txBody>
          <a:bodyPr vert="eaVert"/>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2"/>
            <a:ext cx="2209800" cy="365125"/>
          </a:xfrm>
        </p:spPr>
        <p:txBody>
          <a:bodyPr/>
          <a:lstStyle>
            <a:lvl1pPr algn="r">
              <a:defRPr>
                <a:latin typeface="Arial" panose="020B0604020202020204" pitchFamily="34" charset="0"/>
                <a:cs typeface="Arial" panose="020B0604020202020204" pitchFamily="34" charset="0"/>
              </a:defRPr>
            </a:lvl1pPr>
          </a:lstStyle>
          <a:p>
            <a:pPr algn="l">
              <a:defRPr/>
            </a:pPr>
            <a:endParaRPr lang="en-US" dirty="0"/>
          </a:p>
        </p:txBody>
      </p:sp>
      <p:sp>
        <p:nvSpPr>
          <p:cNvPr id="8" name="Footer Placeholder 4"/>
          <p:cNvSpPr>
            <a:spLocks noGrp="1"/>
          </p:cNvSpPr>
          <p:nvPr>
            <p:ph type="ftr" sz="quarter" idx="11"/>
          </p:nvPr>
        </p:nvSpPr>
        <p:spPr>
          <a:xfrm>
            <a:off x="457201" y="6248402"/>
            <a:ext cx="5573713" cy="365125"/>
          </a:xfrm>
        </p:spPr>
        <p:txBody>
          <a:bodyPr/>
          <a:lstStyle>
            <a:lvl1pPr>
              <a:defRPr>
                <a:latin typeface="Arial" panose="020B0604020202020204" pitchFamily="34" charset="0"/>
                <a:cs typeface="Arial" panose="020B0604020202020204" pitchFamily="34" charset="0"/>
              </a:defRPr>
            </a:lvl1pPr>
          </a:lstStyle>
          <a:p>
            <a:pPr>
              <a:defRPr/>
            </a:pPr>
            <a:endParaRPr lang="en-US" dirty="0"/>
          </a:p>
        </p:txBody>
      </p:sp>
      <p:sp>
        <p:nvSpPr>
          <p:cNvPr id="9" name="Slide Number Placeholder 3"/>
          <p:cNvSpPr>
            <a:spLocks noGrp="1"/>
          </p:cNvSpPr>
          <p:nvPr>
            <p:ph type="sldNum" sz="quarter" idx="4"/>
          </p:nvPr>
        </p:nvSpPr>
        <p:spPr>
          <a:xfrm>
            <a:off x="8229600" y="6248400"/>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2423665675"/>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4000">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81000" y="1600200"/>
            <a:ext cx="8229600" cy="4525963"/>
          </a:xfrm>
          <a:prstGeom prst="rect">
            <a:avLst/>
          </a:prstGeom>
        </p:spPr>
        <p:txBody>
          <a:bodyPr/>
          <a:lstStyle>
            <a:lvl1pPr>
              <a:buClr>
                <a:srgbClr val="927AAE"/>
              </a:buClr>
              <a:defRPr>
                <a:latin typeface="Arial"/>
              </a:defRPr>
            </a:lvl1pPr>
            <a:lvl2pPr>
              <a:buClr>
                <a:srgbClr val="927AAE"/>
              </a:buClr>
              <a:defRPr>
                <a:latin typeface="Arial"/>
              </a:defRPr>
            </a:lvl2pPr>
            <a:lvl3pPr>
              <a:buClr>
                <a:srgbClr val="927AAE"/>
              </a:buClr>
              <a:defRPr>
                <a:latin typeface="Arial"/>
              </a:defRPr>
            </a:lvl3pPr>
            <a:lvl4pPr>
              <a:buClr>
                <a:srgbClr val="927AAE"/>
              </a:buClr>
              <a:defRPr>
                <a:latin typeface="Arial"/>
              </a:defRPr>
            </a:lvl4pPr>
            <a:lvl5pPr>
              <a:buClr>
                <a:srgbClr val="927AAE"/>
              </a:buClr>
              <a:buFont typeface="Arial" pitchFamily="34" charset="0"/>
              <a:buChar char="•"/>
              <a:defRPr>
                <a:latin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p:cNvCxnSpPr/>
          <p:nvPr/>
        </p:nvCxnSpPr>
        <p:spPr>
          <a:xfrm>
            <a:off x="0" y="1066800"/>
            <a:ext cx="9144000" cy="0"/>
          </a:xfrm>
          <a:prstGeom prst="line">
            <a:avLst/>
          </a:prstGeom>
          <a:ln w="76200">
            <a:solidFill>
              <a:srgbClr val="7C609E"/>
            </a:solidFill>
          </a:ln>
        </p:spPr>
        <p:style>
          <a:lnRef idx="1">
            <a:schemeClr val="accent4"/>
          </a:lnRef>
          <a:fillRef idx="0">
            <a:schemeClr val="accent4"/>
          </a:fillRef>
          <a:effectRef idx="0">
            <a:schemeClr val="accent4"/>
          </a:effectRef>
          <a:fontRef idx="minor">
            <a:schemeClr val="tx1"/>
          </a:fontRef>
        </p:style>
      </p:cxnSp>
      <p:sp>
        <p:nvSpPr>
          <p:cNvPr id="5" name="Rectangle 4"/>
          <p:cNvSpPr/>
          <p:nvPr/>
        </p:nvSpPr>
        <p:spPr>
          <a:xfrm>
            <a:off x="0" y="6324600"/>
            <a:ext cx="9144000" cy="5334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0" y="6324600"/>
            <a:ext cx="9144000" cy="0"/>
          </a:xfrm>
          <a:prstGeom prst="line">
            <a:avLst/>
          </a:prstGeom>
          <a:ln w="76200">
            <a:solidFill>
              <a:srgbClr val="7C609E"/>
            </a:solidFill>
          </a:ln>
        </p:spPr>
        <p:style>
          <a:lnRef idx="1">
            <a:schemeClr val="accent4"/>
          </a:lnRef>
          <a:fillRef idx="0">
            <a:schemeClr val="accent4"/>
          </a:fillRef>
          <a:effectRef idx="0">
            <a:schemeClr val="accent4"/>
          </a:effectRef>
          <a:fontRef idx="minor">
            <a:schemeClr val="tx1"/>
          </a:fontRef>
        </p:style>
      </p:cxnSp>
      <p:sp>
        <p:nvSpPr>
          <p:cNvPr id="7" name="Rectangle 6"/>
          <p:cNvSpPr/>
          <p:nvPr/>
        </p:nvSpPr>
        <p:spPr>
          <a:xfrm>
            <a:off x="2438400" y="6096000"/>
            <a:ext cx="4267200" cy="457200"/>
          </a:xfrm>
          <a:prstGeom prst="rect">
            <a:avLst/>
          </a:prstGeom>
          <a:solidFill>
            <a:srgbClr val="7C609E"/>
          </a:solidFill>
          <a:ln>
            <a:solidFill>
              <a:srgbClr val="7C6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a:rPr>
              <a:t>Learn the Signs. Act</a:t>
            </a:r>
            <a:r>
              <a:rPr lang="en-US" sz="2000" baseline="0" dirty="0">
                <a:latin typeface="Arial"/>
              </a:rPr>
              <a:t> Early.</a:t>
            </a:r>
            <a:endParaRPr lang="en-US" sz="2000" dirty="0">
              <a:latin typeface="Arial"/>
            </a:endParaRPr>
          </a:p>
        </p:txBody>
      </p:sp>
      <p:sp>
        <p:nvSpPr>
          <p:cNvPr id="8" name="TextBox 7"/>
          <p:cNvSpPr txBox="1"/>
          <p:nvPr/>
        </p:nvSpPr>
        <p:spPr>
          <a:xfrm>
            <a:off x="2438400" y="6550223"/>
            <a:ext cx="4267200" cy="307777"/>
          </a:xfrm>
          <a:prstGeom prst="rect">
            <a:avLst/>
          </a:prstGeom>
          <a:noFill/>
        </p:spPr>
        <p:txBody>
          <a:bodyPr wrap="square" rtlCol="0">
            <a:spAutoFit/>
          </a:bodyPr>
          <a:lstStyle/>
          <a:p>
            <a:pPr algn="ctr"/>
            <a:r>
              <a:rPr lang="en-US" sz="1400" dirty="0">
                <a:solidFill>
                  <a:srgbClr val="7C609E"/>
                </a:solidFill>
                <a:latin typeface="Arial"/>
              </a:rPr>
              <a:t>www.cdc.gov/act</a:t>
            </a:r>
            <a:r>
              <a:rPr lang="en-US" sz="1400" baseline="0" dirty="0">
                <a:solidFill>
                  <a:srgbClr val="7C609E"/>
                </a:solidFill>
                <a:latin typeface="Arial"/>
              </a:rPr>
              <a:t>early</a:t>
            </a:r>
            <a:endParaRPr lang="en-US" sz="1400" dirty="0">
              <a:solidFill>
                <a:srgbClr val="7C609E"/>
              </a:solidFill>
              <a:latin typeface="Arial"/>
            </a:endParaRPr>
          </a:p>
        </p:txBody>
      </p:sp>
      <p:sp>
        <p:nvSpPr>
          <p:cNvPr id="9" name="Slide Number Placeholder 3"/>
          <p:cNvSpPr txBox="1">
            <a:spLocks/>
          </p:cNvSpPr>
          <p:nvPr/>
        </p:nvSpPr>
        <p:spPr>
          <a:xfrm>
            <a:off x="6781800" y="6416675"/>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97CC132-B607-4BE8-8588-0D82C7C149A1}"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1999744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5" descr="VCHIP_PP_Cover2"/>
          <p:cNvPicPr>
            <a:picLocks noChangeAspect="1" noChangeArrowheads="1"/>
          </p:cNvPicPr>
          <p:nvPr userDrawn="1"/>
        </p:nvPicPr>
        <p:blipFill>
          <a:blip r:embed="rId2" cstate="print"/>
          <a:srcRect/>
          <a:stretch>
            <a:fillRect/>
          </a:stretch>
        </p:blipFill>
        <p:spPr bwMode="auto">
          <a:xfrm>
            <a:off x="0" y="-1588"/>
            <a:ext cx="9145588" cy="6859588"/>
          </a:xfrm>
          <a:prstGeom prst="rect">
            <a:avLst/>
          </a:prstGeom>
          <a:noFill/>
          <a:ln w="9525">
            <a:noFill/>
            <a:miter lim="800000"/>
            <a:headEnd/>
            <a:tailEnd/>
          </a:ln>
        </p:spPr>
      </p:pic>
      <p:sp>
        <p:nvSpPr>
          <p:cNvPr id="2" name="Title 1"/>
          <p:cNvSpPr>
            <a:spLocks noGrp="1"/>
          </p:cNvSpPr>
          <p:nvPr>
            <p:ph type="ctrTitle"/>
          </p:nvPr>
        </p:nvSpPr>
        <p:spPr>
          <a:xfrm>
            <a:off x="685800" y="304801"/>
            <a:ext cx="7772400" cy="1524000"/>
          </a:xfrm>
        </p:spPr>
        <p:txBody>
          <a:bodyPr/>
          <a:lstStyle>
            <a:lvl1pPr algn="ctr">
              <a:defRPr sz="36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72394" y="1828800"/>
            <a:ext cx="6400800" cy="7620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a:xfrm>
            <a:off x="1447800" y="6356350"/>
            <a:ext cx="5410200" cy="365125"/>
          </a:xfrm>
          <a:prstGeom prst="rect">
            <a:avLst/>
          </a:prstGeom>
        </p:spPr>
        <p:txBody>
          <a:bodyPr/>
          <a:lstStyle>
            <a:lvl1pPr>
              <a:defRPr/>
            </a:lvl1pPr>
          </a:lstStyle>
          <a:p>
            <a:pPr>
              <a:defRPr/>
            </a:pPr>
            <a:endParaRPr lang="en-US" sz="1800" b="0" dirty="0">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a:defRPr/>
            </a:pPr>
            <a:fld id="{811CAD29-1302-4CEE-A835-146A5633E653}" type="slidenum">
              <a:rPr lang="en-US">
                <a:solidFill>
                  <a:prstClr val="black">
                    <a:tint val="75000"/>
                  </a:prstClr>
                </a:solidFill>
              </a:rPr>
              <a:pPr>
                <a:defRPr/>
              </a:pPr>
              <a:t>‹#›</a:t>
            </a:fld>
            <a:endParaRPr lang="en-US">
              <a:solidFill>
                <a:prstClr val="black">
                  <a:tint val="75000"/>
                </a:prstClr>
              </a:solidFill>
            </a:endParaRPr>
          </a:p>
        </p:txBody>
      </p:sp>
      <p:pic>
        <p:nvPicPr>
          <p:cNvPr id="8" name="Picture 1"/>
          <p:cNvPicPr>
            <a:picLocks noChangeAspect="1" noChangeArrowheads="1"/>
          </p:cNvPicPr>
          <p:nvPr userDrawn="1"/>
        </p:nvPicPr>
        <p:blipFill>
          <a:blip r:embed="rId3" cstate="print"/>
          <a:srcRect/>
          <a:stretch>
            <a:fillRect/>
          </a:stretch>
        </p:blipFill>
        <p:spPr bwMode="auto">
          <a:xfrm>
            <a:off x="0" y="5986462"/>
            <a:ext cx="2205038" cy="871538"/>
          </a:xfrm>
          <a:prstGeom prst="rect">
            <a:avLst/>
          </a:prstGeom>
          <a:noFill/>
          <a:ln w="9525">
            <a:noFill/>
            <a:miter lim="800000"/>
            <a:headEnd/>
            <a:tailEnd/>
          </a:ln>
        </p:spPr>
      </p:pic>
      <p:sp>
        <p:nvSpPr>
          <p:cNvPr id="9" name="Rectangle 8"/>
          <p:cNvSpPr/>
          <p:nvPr userDrawn="1"/>
        </p:nvSpPr>
        <p:spPr>
          <a:xfrm>
            <a:off x="0" y="5943600"/>
            <a:ext cx="9144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a:solidFill>
                <a:prstClr val="white"/>
              </a:solidFill>
            </a:endParaRPr>
          </a:p>
        </p:txBody>
      </p:sp>
      <p:pic>
        <p:nvPicPr>
          <p:cNvPr id="12" name="Picture 3" descr="L:\Groups\VCHIP\VCHIP Graphics &amp; Logos &amp; Templates\VCHIP\current VCHIP logos\VCHIP_LOGO_4COLOR.jpg"/>
          <p:cNvPicPr>
            <a:picLocks noChangeAspect="1" noChangeArrowheads="1"/>
          </p:cNvPicPr>
          <p:nvPr userDrawn="1"/>
        </p:nvPicPr>
        <p:blipFill>
          <a:blip r:embed="rId4" cstate="print"/>
          <a:srcRect/>
          <a:stretch>
            <a:fillRect/>
          </a:stretch>
        </p:blipFill>
        <p:spPr bwMode="auto">
          <a:xfrm>
            <a:off x="7567349" y="6025224"/>
            <a:ext cx="1389815" cy="640080"/>
          </a:xfrm>
          <a:prstGeom prst="rect">
            <a:avLst/>
          </a:prstGeom>
          <a:noFill/>
          <a:ln w="9525">
            <a:noFill/>
            <a:miter lim="800000"/>
            <a:headEnd/>
            <a:tailEnd/>
          </a:ln>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473" y="6172201"/>
            <a:ext cx="1669493" cy="457200"/>
          </a:xfrm>
          <a:prstGeom prst="rect">
            <a:avLst/>
          </a:prstGeom>
        </p:spPr>
      </p:pic>
    </p:spTree>
    <p:extLst>
      <p:ext uri="{BB962C8B-B14F-4D97-AF65-F5344CB8AC3E}">
        <p14:creationId xmlns:p14="http://schemas.microsoft.com/office/powerpoint/2010/main" val="8918424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5" name="Rectangle 4"/>
          <p:cNvSpPr/>
          <p:nvPr userDrawn="1"/>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8" name="Title 7"/>
          <p:cNvSpPr>
            <a:spLocks noGrp="1"/>
          </p:cNvSpPr>
          <p:nvPr>
            <p:ph type="ctrTitle"/>
          </p:nvPr>
        </p:nvSpPr>
        <p:spPr>
          <a:xfrm>
            <a:off x="2362200" y="4038600"/>
            <a:ext cx="6477000" cy="1828800"/>
          </a:xfrm>
        </p:spPr>
        <p:txBody>
          <a:bodyPr anchor="b"/>
          <a:lstStyle>
            <a:lvl1pPr>
              <a:defRPr cap="none" baseline="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latin typeface="Arial" panose="020B0604020202020204" pitchFamily="34" charset="0"/>
                <a:cs typeface="Arial" panose="020B060402020202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Tree>
    <p:extLst>
      <p:ext uri="{BB962C8B-B14F-4D97-AF65-F5344CB8AC3E}">
        <p14:creationId xmlns:p14="http://schemas.microsoft.com/office/powerpoint/2010/main" val="527799403"/>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24A742-11D3-4129-9C45-A9587B2A7198}"/>
              </a:ext>
            </a:extLst>
          </p:cNvPr>
          <p:cNvPicPr>
            <a:picLocks noChangeAspect="1"/>
          </p:cNvPicPr>
          <p:nvPr userDrawn="1"/>
        </p:nvPicPr>
        <p:blipFill>
          <a:blip r:embed="rId2"/>
          <a:stretch>
            <a:fillRect/>
          </a:stretch>
        </p:blipFill>
        <p:spPr>
          <a:xfrm>
            <a:off x="2133389" y="6316119"/>
            <a:ext cx="2438611" cy="499915"/>
          </a:xfrm>
          <a:prstGeom prst="rect">
            <a:avLst/>
          </a:prstGeom>
        </p:spPr>
      </p:pic>
      <p:pic>
        <p:nvPicPr>
          <p:cNvPr id="7" name="Picture 6">
            <a:extLst>
              <a:ext uri="{FF2B5EF4-FFF2-40B4-BE49-F238E27FC236}">
                <a16:creationId xmlns:a16="http://schemas.microsoft.com/office/drawing/2014/main" id="{07248635-3E14-40A1-B39F-6176E4BFE375}"/>
              </a:ext>
            </a:extLst>
          </p:cNvPr>
          <p:cNvPicPr>
            <a:picLocks noChangeAspect="1"/>
          </p:cNvPicPr>
          <p:nvPr userDrawn="1"/>
        </p:nvPicPr>
        <p:blipFill>
          <a:blip r:embed="rId3"/>
          <a:stretch>
            <a:fillRect/>
          </a:stretch>
        </p:blipFill>
        <p:spPr>
          <a:xfrm>
            <a:off x="5476008" y="6274154"/>
            <a:ext cx="1184564" cy="583846"/>
          </a:xfrm>
          <a:prstGeom prst="rect">
            <a:avLst/>
          </a:prstGeom>
        </p:spPr>
      </p:pic>
    </p:spTree>
    <p:extLst>
      <p:ext uri="{BB962C8B-B14F-4D97-AF65-F5344CB8AC3E}">
        <p14:creationId xmlns:p14="http://schemas.microsoft.com/office/powerpoint/2010/main" val="8589635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latin typeface="Arial" panose="020B0604020202020204" pitchFamily="34" charset="0"/>
                <a:cs typeface="Arial" panose="020B0604020202020204"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Date Placeholder 11"/>
          <p:cNvSpPr>
            <a:spLocks noGrp="1"/>
          </p:cNvSpPr>
          <p:nvPr>
            <p:ph type="dt" sz="half" idx="10"/>
          </p:nvPr>
        </p:nvSpPr>
        <p:spPr/>
        <p:txBody>
          <a:bodyPr/>
          <a:lstStyle>
            <a:lvl1pPr algn="r">
              <a:defRPr>
                <a:latin typeface="Arial" panose="020B0604020202020204" pitchFamily="34" charset="0"/>
                <a:cs typeface="Arial" panose="020B0604020202020204" pitchFamily="34" charset="0"/>
              </a:defRPr>
            </a:lvl1pPr>
          </a:lstStyle>
          <a:p>
            <a:pPr algn="l">
              <a:defRPr/>
            </a:pPr>
            <a:endParaRPr lang="en-US" dirty="0"/>
          </a:p>
        </p:txBody>
      </p:sp>
      <p:sp>
        <p:nvSpPr>
          <p:cNvPr id="8" name="Slide Number Placeholder 12"/>
          <p:cNvSpPr>
            <a:spLocks noGrp="1"/>
          </p:cNvSpPr>
          <p:nvPr>
            <p:ph type="sldNum" sz="quarter" idx="11"/>
          </p:nvPr>
        </p:nvSpPr>
        <p:spPr>
          <a:xfrm>
            <a:off x="0" y="1752600"/>
            <a:ext cx="1295400" cy="701675"/>
          </a:xfrm>
          <a:prstGeom prst="rect">
            <a:avLst/>
          </a:prstGeom>
        </p:spPr>
        <p:txBody>
          <a:bodyPr vert="horz" wrap="square" lIns="91440" tIns="45720" rIns="91440" bIns="45720" numCol="1" anchor="t" anchorCtr="0" compatLnSpc="1">
            <a:prstTxWarp prst="textNoShape">
              <a:avLst/>
            </a:prstTxWarp>
            <a:noAutofit/>
          </a:bodyPr>
          <a:lstStyle>
            <a:lvl1pPr algn="ctr">
              <a:defRPr sz="2400">
                <a:solidFill>
                  <a:srgbClr val="FFFFFF"/>
                </a:solidFill>
                <a:latin typeface="Arial" panose="020B0604020202020204" pitchFamily="34" charset="0"/>
                <a:cs typeface="Arial" panose="020B0604020202020204" pitchFamily="34" charset="0"/>
              </a:defRPr>
            </a:lvl1pPr>
          </a:lstStyle>
          <a:p>
            <a:fld id="{02570D24-A0BB-4B2E-92B5-81232B38E059}" type="slidenum">
              <a:rPr lang="en-US" altLang="en-US" smtClean="0"/>
              <a:pPr/>
              <a:t>‹#›</a:t>
            </a:fld>
            <a:endParaRPr lang="en-US" altLang="en-US"/>
          </a:p>
        </p:txBody>
      </p:sp>
      <p:sp>
        <p:nvSpPr>
          <p:cNvPr id="9" name="Footer Placeholder 13"/>
          <p:cNvSpPr>
            <a:spLocks noGrp="1"/>
          </p:cNvSpPr>
          <p:nvPr>
            <p:ph type="ftr" sz="quarter" idx="12"/>
          </p:nvPr>
        </p:nvSpPr>
        <p:spPr/>
        <p:txBody>
          <a:bodyPr/>
          <a:lstStyle>
            <a:lvl1pPr>
              <a:defRPr>
                <a:latin typeface="Arial" panose="020B0604020202020204" pitchFamily="34" charset="0"/>
                <a:cs typeface="Arial" panose="020B0604020202020204" pitchFamily="34" charset="0"/>
              </a:defRPr>
            </a:lvl1pPr>
          </a:lstStyle>
          <a:p>
            <a:pPr>
              <a:defRPr/>
            </a:pPr>
            <a:endParaRPr lang="en-US" dirty="0"/>
          </a:p>
        </p:txBody>
      </p:sp>
      <p:sp>
        <p:nvSpPr>
          <p:cNvPr id="10" name="Slide Number Placeholder 3"/>
          <p:cNvSpPr txBox="1">
            <a:spLocks/>
          </p:cNvSpPr>
          <p:nvPr userDrawn="1"/>
        </p:nvSpPr>
        <p:spPr>
          <a:xfrm>
            <a:off x="8229600" y="6248400"/>
            <a:ext cx="533400" cy="381000"/>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400" b="1" kern="1200">
                <a:solidFill>
                  <a:schemeClr val="tx2"/>
                </a:solidFill>
                <a:latin typeface="Tw Cen MT" charset="0"/>
                <a:ea typeface="+mn-ea"/>
                <a:cs typeface="Arial" charset="0"/>
              </a:defRPr>
            </a:lvl1pPr>
            <a:lvl2pPr marL="457200" algn="l" rtl="0" fontAlgn="base">
              <a:spcBef>
                <a:spcPct val="0"/>
              </a:spcBef>
              <a:spcAft>
                <a:spcPct val="0"/>
              </a:spcAft>
              <a:defRPr sz="1400" b="1" kern="1200">
                <a:solidFill>
                  <a:schemeClr val="tx1"/>
                </a:solidFill>
                <a:latin typeface="Arial" charset="0"/>
                <a:ea typeface="+mn-ea"/>
                <a:cs typeface="Arial" charset="0"/>
              </a:defRPr>
            </a:lvl2pPr>
            <a:lvl3pPr marL="914400" algn="l" rtl="0" fontAlgn="base">
              <a:spcBef>
                <a:spcPct val="0"/>
              </a:spcBef>
              <a:spcAft>
                <a:spcPct val="0"/>
              </a:spcAft>
              <a:defRPr sz="1400" b="1" kern="1200">
                <a:solidFill>
                  <a:schemeClr val="tx1"/>
                </a:solidFill>
                <a:latin typeface="Arial" charset="0"/>
                <a:ea typeface="+mn-ea"/>
                <a:cs typeface="Arial" charset="0"/>
              </a:defRPr>
            </a:lvl3pPr>
            <a:lvl4pPr marL="1371600" algn="l" rtl="0" fontAlgn="base">
              <a:spcBef>
                <a:spcPct val="0"/>
              </a:spcBef>
              <a:spcAft>
                <a:spcPct val="0"/>
              </a:spcAft>
              <a:defRPr sz="1400" b="1" kern="1200">
                <a:solidFill>
                  <a:schemeClr val="tx1"/>
                </a:solidFill>
                <a:latin typeface="Arial" charset="0"/>
                <a:ea typeface="+mn-ea"/>
                <a:cs typeface="Arial" charset="0"/>
              </a:defRPr>
            </a:lvl4pPr>
            <a:lvl5pPr marL="1828800" algn="l" rtl="0" fontAlgn="base">
              <a:spcBef>
                <a:spcPct val="0"/>
              </a:spcBef>
              <a:spcAft>
                <a:spcPct val="0"/>
              </a:spcAft>
              <a:defRPr sz="1400" b="1" kern="1200">
                <a:solidFill>
                  <a:schemeClr val="tx1"/>
                </a:solidFill>
                <a:latin typeface="Arial" charset="0"/>
                <a:ea typeface="+mn-ea"/>
                <a:cs typeface="Arial" charset="0"/>
              </a:defRPr>
            </a:lvl5pPr>
            <a:lvl6pPr marL="2286000" algn="l" defTabSz="914400" rtl="0" eaLnBrk="1" latinLnBrk="0" hangingPunct="1">
              <a:defRPr sz="1400" b="1" kern="1200">
                <a:solidFill>
                  <a:schemeClr val="tx1"/>
                </a:solidFill>
                <a:latin typeface="Arial" charset="0"/>
                <a:ea typeface="+mn-ea"/>
                <a:cs typeface="Arial" charset="0"/>
              </a:defRPr>
            </a:lvl6pPr>
            <a:lvl7pPr marL="2743200" algn="l" defTabSz="914400" rtl="0" eaLnBrk="1" latinLnBrk="0" hangingPunct="1">
              <a:defRPr sz="1400" b="1" kern="1200">
                <a:solidFill>
                  <a:schemeClr val="tx1"/>
                </a:solidFill>
                <a:latin typeface="Arial" charset="0"/>
                <a:ea typeface="+mn-ea"/>
                <a:cs typeface="Arial" charset="0"/>
              </a:defRPr>
            </a:lvl7pPr>
            <a:lvl8pPr marL="3200400" algn="l" defTabSz="914400" rtl="0" eaLnBrk="1" latinLnBrk="0" hangingPunct="1">
              <a:defRPr sz="1400" b="1" kern="1200">
                <a:solidFill>
                  <a:schemeClr val="tx1"/>
                </a:solidFill>
                <a:latin typeface="Arial" charset="0"/>
                <a:ea typeface="+mn-ea"/>
                <a:cs typeface="Arial" charset="0"/>
              </a:defRPr>
            </a:lvl8pPr>
            <a:lvl9pPr marL="3657600" algn="l" defTabSz="914400" rtl="0" eaLnBrk="1" latinLnBrk="0" hangingPunct="1">
              <a:defRPr sz="1400" b="1" kern="1200">
                <a:solidFill>
                  <a:schemeClr val="tx1"/>
                </a:solidFill>
                <a:latin typeface="Arial" charset="0"/>
                <a:ea typeface="+mn-ea"/>
                <a:cs typeface="Arial" charset="0"/>
              </a:defRPr>
            </a:lvl9pPr>
          </a:lstStyle>
          <a:p>
            <a:fld id="{38702C3F-D7FF-449C-9C1A-2234F31883AC}" type="slidenum">
              <a:rPr lang="en-US" altLang="en-US" smtClean="0">
                <a:latin typeface="Arial" panose="020B0604020202020204" pitchFamily="34" charset="0"/>
                <a:cs typeface="Arial" panose="020B0604020202020204" pitchFamily="34" charset="0"/>
              </a:rPr>
              <a:pPr/>
              <a:t>‹#›</a:t>
            </a:fld>
            <a:endParaRPr lang="en-US" altLang="en-US" dirty="0">
              <a:latin typeface="Arial" panose="020B0604020202020204" pitchFamily="34" charset="0"/>
              <a:cs typeface="Arial" panose="020B0604020202020204" pitchFamily="34" charset="0"/>
            </a:endParaRPr>
          </a:p>
        </p:txBody>
      </p:sp>
      <p:cxnSp>
        <p:nvCxnSpPr>
          <p:cNvPr id="11" name="Straight Connector 10"/>
          <p:cNvCxnSpPr/>
          <p:nvPr userDrawn="1"/>
        </p:nvCxnSpPr>
        <p:spPr>
          <a:xfrm>
            <a:off x="609600" y="6248400"/>
            <a:ext cx="8153400" cy="7937"/>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984035128"/>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algn="r">
              <a:defRPr>
                <a:latin typeface="Arial" panose="020B0604020202020204" pitchFamily="34" charset="0"/>
                <a:cs typeface="Arial" panose="020B0604020202020204" pitchFamily="34" charset="0"/>
              </a:defRPr>
            </a:lvl1pPr>
          </a:lstStyle>
          <a:p>
            <a:pPr algn="l">
              <a:defRPr/>
            </a:pPr>
            <a:endParaRPr lang="en-US" dirty="0"/>
          </a:p>
        </p:txBody>
      </p:sp>
      <p:sp>
        <p:nvSpPr>
          <p:cNvPr id="6" name="Footer Placeholder 11"/>
          <p:cNvSpPr>
            <a:spLocks noGrp="1"/>
          </p:cNvSpPr>
          <p:nvPr>
            <p:ph type="ftr" sz="quarter" idx="11"/>
          </p:nvPr>
        </p:nvSpPr>
        <p:spPr/>
        <p:txBody>
          <a:bodyPr rtlCol="0"/>
          <a:lstStyle>
            <a:lvl1pPr>
              <a:defRPr>
                <a:latin typeface="Arial" panose="020B0604020202020204" pitchFamily="34" charset="0"/>
                <a:cs typeface="Arial" panose="020B0604020202020204" pitchFamily="34" charset="0"/>
              </a:defRPr>
            </a:lvl1pPr>
          </a:lstStyle>
          <a:p>
            <a:pPr>
              <a:defRPr/>
            </a:pPr>
            <a:endParaRPr lang="en-US" dirty="0"/>
          </a:p>
        </p:txBody>
      </p:sp>
      <p:sp>
        <p:nvSpPr>
          <p:cNvPr id="7" name="Slide Number Placeholder 3"/>
          <p:cNvSpPr>
            <a:spLocks noGrp="1"/>
          </p:cNvSpPr>
          <p:nvPr>
            <p:ph type="sldNum" sz="quarter" idx="4"/>
          </p:nvPr>
        </p:nvSpPr>
        <p:spPr>
          <a:xfrm>
            <a:off x="7239000" y="6400800"/>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3144409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algn="r">
              <a:defRPr>
                <a:latin typeface="Arial" panose="020B0604020202020204" pitchFamily="34" charset="0"/>
                <a:cs typeface="Arial" panose="020B0604020202020204" pitchFamily="34" charset="0"/>
              </a:defRPr>
            </a:lvl1pPr>
          </a:lstStyle>
          <a:p>
            <a:pPr algn="l">
              <a:defRPr/>
            </a:pPr>
            <a:endParaRPr lang="en-US" dirty="0"/>
          </a:p>
        </p:txBody>
      </p:sp>
      <p:sp>
        <p:nvSpPr>
          <p:cNvPr id="8" name="Footer Placeholder 13"/>
          <p:cNvSpPr>
            <a:spLocks noGrp="1"/>
          </p:cNvSpPr>
          <p:nvPr>
            <p:ph type="ftr" sz="quarter" idx="11"/>
          </p:nvPr>
        </p:nvSpPr>
        <p:spPr/>
        <p:txBody>
          <a:bodyPr rtlCol="0"/>
          <a:lstStyle>
            <a:lvl1pPr>
              <a:defRPr>
                <a:latin typeface="Arial" panose="020B0604020202020204" pitchFamily="34" charset="0"/>
                <a:cs typeface="Arial" panose="020B0604020202020204" pitchFamily="34" charset="0"/>
              </a:defRPr>
            </a:lvl1pPr>
          </a:lstStyle>
          <a:p>
            <a:pPr>
              <a:defRPr/>
            </a:pPr>
            <a:endParaRPr lang="en-US" dirty="0"/>
          </a:p>
        </p:txBody>
      </p:sp>
      <p:sp>
        <p:nvSpPr>
          <p:cNvPr id="9" name="Slide Number Placeholder 3"/>
          <p:cNvSpPr>
            <a:spLocks noGrp="1"/>
          </p:cNvSpPr>
          <p:nvPr>
            <p:ph type="sldNum" sz="quarter" idx="12"/>
          </p:nvPr>
        </p:nvSpPr>
        <p:spPr>
          <a:xfrm>
            <a:off x="7162800" y="6400800"/>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1614411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1371601" y="2743200"/>
            <a:ext cx="7123113" cy="1673225"/>
          </a:xfrm>
          <a:prstGeom prst="rect">
            <a:avLst/>
          </a:prstGeom>
        </p:spPr>
        <p:txBody>
          <a:bodyPr/>
          <a:lstStyle>
            <a:lvl1pPr marL="0" indent="0">
              <a:buNone/>
              <a:defRPr sz="2800">
                <a:solidFill>
                  <a:schemeClr val="tx2"/>
                </a:solidFill>
                <a:latin typeface="Arial" panose="020B0604020202020204" pitchFamily="34" charset="0"/>
                <a:cs typeface="Arial" panose="020B0604020202020204"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a:prstGeom prst="rect">
            <a:avLst/>
          </a:prstGeom>
        </p:spPr>
        <p:txBody>
          <a:bodyPr/>
          <a:lstStyle>
            <a:lvl1pPr algn="l">
              <a:buNone/>
              <a:defRPr sz="4400" b="0" cap="none">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Date Placeholder 11"/>
          <p:cNvSpPr>
            <a:spLocks noGrp="1"/>
          </p:cNvSpPr>
          <p:nvPr>
            <p:ph type="dt" sz="half" idx="10"/>
          </p:nvPr>
        </p:nvSpPr>
        <p:spPr>
          <a:xfrm>
            <a:off x="4875627" y="6357172"/>
            <a:ext cx="1525174" cy="399572"/>
          </a:xfrm>
          <a:prstGeom prst="rect">
            <a:avLst/>
          </a:prstGeom>
        </p:spPr>
        <p:txBody>
          <a:bodyPr/>
          <a:lstStyle>
            <a:lvl1pPr algn="r">
              <a:defRPr>
                <a:latin typeface="Arial" panose="020B0604020202020204" pitchFamily="34" charset="0"/>
                <a:cs typeface="Arial" panose="020B0604020202020204" pitchFamily="34" charset="0"/>
              </a:defRPr>
            </a:lvl1pPr>
          </a:lstStyle>
          <a:p>
            <a:pPr algn="l">
              <a:defRPr/>
            </a:pPr>
            <a:endParaRPr lang="en-US" dirty="0"/>
          </a:p>
        </p:txBody>
      </p:sp>
      <p:sp>
        <p:nvSpPr>
          <p:cNvPr id="8" name="Slide Number Placeholder 12"/>
          <p:cNvSpPr>
            <a:spLocks noGrp="1"/>
          </p:cNvSpPr>
          <p:nvPr>
            <p:ph type="sldNum" sz="quarter" idx="11"/>
          </p:nvPr>
        </p:nvSpPr>
        <p:spPr>
          <a:xfrm>
            <a:off x="0" y="1752602"/>
            <a:ext cx="1295400" cy="701675"/>
          </a:xfrm>
          <a:prstGeom prst="rect">
            <a:avLst/>
          </a:prstGeom>
        </p:spPr>
        <p:txBody>
          <a:bodyPr vert="horz" wrap="square" lIns="91440" tIns="45720" rIns="91440" bIns="45720" numCol="1" anchor="t" anchorCtr="0" compatLnSpc="1">
            <a:prstTxWarp prst="textNoShape">
              <a:avLst/>
            </a:prstTxWarp>
            <a:noAutofit/>
          </a:bodyPr>
          <a:lstStyle>
            <a:lvl1pPr algn="ctr">
              <a:defRPr sz="2400">
                <a:solidFill>
                  <a:srgbClr val="FFFFFF"/>
                </a:solidFill>
                <a:latin typeface="Arial" panose="020B0604020202020204" pitchFamily="34" charset="0"/>
                <a:cs typeface="Arial" panose="020B0604020202020204" pitchFamily="34" charset="0"/>
              </a:defRPr>
            </a:lvl1pPr>
          </a:lstStyle>
          <a:p>
            <a:fld id="{02570D24-A0BB-4B2E-92B5-81232B38E059}" type="slidenum">
              <a:rPr lang="en-US" altLang="en-US" smtClean="0"/>
              <a:pPr/>
              <a:t>‹#›</a:t>
            </a:fld>
            <a:endParaRPr lang="en-US" altLang="en-US"/>
          </a:p>
        </p:txBody>
      </p:sp>
      <p:sp>
        <p:nvSpPr>
          <p:cNvPr id="9" name="Footer Placeholder 13"/>
          <p:cNvSpPr>
            <a:spLocks noGrp="1"/>
          </p:cNvSpPr>
          <p:nvPr>
            <p:ph type="ftr" sz="quarter" idx="12"/>
          </p:nvPr>
        </p:nvSpPr>
        <p:spPr/>
        <p:txBody>
          <a:bodyPr/>
          <a:lstStyle>
            <a:lvl1pPr>
              <a:defRPr>
                <a:latin typeface="Arial" panose="020B0604020202020204" pitchFamily="34" charset="0"/>
                <a:cs typeface="Arial" panose="020B0604020202020204" pitchFamily="34" charset="0"/>
              </a:defRPr>
            </a:lvl1pPr>
          </a:lstStyle>
          <a:p>
            <a:pPr>
              <a:defRPr/>
            </a:pPr>
            <a:endParaRPr lang="en-US" dirty="0"/>
          </a:p>
        </p:txBody>
      </p:sp>
      <p:sp>
        <p:nvSpPr>
          <p:cNvPr id="10" name="Slide Number Placeholder 3"/>
          <p:cNvSpPr txBox="1">
            <a:spLocks/>
          </p:cNvSpPr>
          <p:nvPr userDrawn="1"/>
        </p:nvSpPr>
        <p:spPr>
          <a:xfrm>
            <a:off x="8229600" y="6248400"/>
            <a:ext cx="533400" cy="381000"/>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400" b="1" kern="1200">
                <a:solidFill>
                  <a:schemeClr val="tx2"/>
                </a:solidFill>
                <a:latin typeface="Tw Cen MT" charset="0"/>
                <a:ea typeface="+mn-ea"/>
                <a:cs typeface="Arial" charset="0"/>
              </a:defRPr>
            </a:lvl1pPr>
            <a:lvl2pPr marL="457200" algn="l" rtl="0" fontAlgn="base">
              <a:spcBef>
                <a:spcPct val="0"/>
              </a:spcBef>
              <a:spcAft>
                <a:spcPct val="0"/>
              </a:spcAft>
              <a:defRPr sz="1400" b="1" kern="1200">
                <a:solidFill>
                  <a:schemeClr val="tx1"/>
                </a:solidFill>
                <a:latin typeface="Arial" charset="0"/>
                <a:ea typeface="+mn-ea"/>
                <a:cs typeface="Arial" charset="0"/>
              </a:defRPr>
            </a:lvl2pPr>
            <a:lvl3pPr marL="914400" algn="l" rtl="0" fontAlgn="base">
              <a:spcBef>
                <a:spcPct val="0"/>
              </a:spcBef>
              <a:spcAft>
                <a:spcPct val="0"/>
              </a:spcAft>
              <a:defRPr sz="1400" b="1" kern="1200">
                <a:solidFill>
                  <a:schemeClr val="tx1"/>
                </a:solidFill>
                <a:latin typeface="Arial" charset="0"/>
                <a:ea typeface="+mn-ea"/>
                <a:cs typeface="Arial" charset="0"/>
              </a:defRPr>
            </a:lvl3pPr>
            <a:lvl4pPr marL="1371600" algn="l" rtl="0" fontAlgn="base">
              <a:spcBef>
                <a:spcPct val="0"/>
              </a:spcBef>
              <a:spcAft>
                <a:spcPct val="0"/>
              </a:spcAft>
              <a:defRPr sz="1400" b="1" kern="1200">
                <a:solidFill>
                  <a:schemeClr val="tx1"/>
                </a:solidFill>
                <a:latin typeface="Arial" charset="0"/>
                <a:ea typeface="+mn-ea"/>
                <a:cs typeface="Arial" charset="0"/>
              </a:defRPr>
            </a:lvl4pPr>
            <a:lvl5pPr marL="1828800" algn="l" rtl="0" fontAlgn="base">
              <a:spcBef>
                <a:spcPct val="0"/>
              </a:spcBef>
              <a:spcAft>
                <a:spcPct val="0"/>
              </a:spcAft>
              <a:defRPr sz="1400" b="1" kern="1200">
                <a:solidFill>
                  <a:schemeClr val="tx1"/>
                </a:solidFill>
                <a:latin typeface="Arial" charset="0"/>
                <a:ea typeface="+mn-ea"/>
                <a:cs typeface="Arial" charset="0"/>
              </a:defRPr>
            </a:lvl5pPr>
            <a:lvl6pPr marL="2286000" algn="l" defTabSz="914400" rtl="0" eaLnBrk="1" latinLnBrk="0" hangingPunct="1">
              <a:defRPr sz="1400" b="1" kern="1200">
                <a:solidFill>
                  <a:schemeClr val="tx1"/>
                </a:solidFill>
                <a:latin typeface="Arial" charset="0"/>
                <a:ea typeface="+mn-ea"/>
                <a:cs typeface="Arial" charset="0"/>
              </a:defRPr>
            </a:lvl6pPr>
            <a:lvl7pPr marL="2743200" algn="l" defTabSz="914400" rtl="0" eaLnBrk="1" latinLnBrk="0" hangingPunct="1">
              <a:defRPr sz="1400" b="1" kern="1200">
                <a:solidFill>
                  <a:schemeClr val="tx1"/>
                </a:solidFill>
                <a:latin typeface="Arial" charset="0"/>
                <a:ea typeface="+mn-ea"/>
                <a:cs typeface="Arial" charset="0"/>
              </a:defRPr>
            </a:lvl7pPr>
            <a:lvl8pPr marL="3200400" algn="l" defTabSz="914400" rtl="0" eaLnBrk="1" latinLnBrk="0" hangingPunct="1">
              <a:defRPr sz="1400" b="1" kern="1200">
                <a:solidFill>
                  <a:schemeClr val="tx1"/>
                </a:solidFill>
                <a:latin typeface="Arial" charset="0"/>
                <a:ea typeface="+mn-ea"/>
                <a:cs typeface="Arial" charset="0"/>
              </a:defRPr>
            </a:lvl8pPr>
            <a:lvl9pPr marL="3657600" algn="l" defTabSz="914400" rtl="0" eaLnBrk="1" latinLnBrk="0" hangingPunct="1">
              <a:defRPr sz="1400" b="1" kern="1200">
                <a:solidFill>
                  <a:schemeClr val="tx1"/>
                </a:solidFill>
                <a:latin typeface="Arial" charset="0"/>
                <a:ea typeface="+mn-ea"/>
                <a:cs typeface="Arial" charset="0"/>
              </a:defRPr>
            </a:lvl9pPr>
          </a:lstStyle>
          <a:p>
            <a:fld id="{38702C3F-D7FF-449C-9C1A-2234F31883AC}" type="slidenum">
              <a:rPr lang="en-US" altLang="en-US" sz="1400" smtClean="0">
                <a:latin typeface="Arial" panose="020B0604020202020204" pitchFamily="34" charset="0"/>
                <a:cs typeface="Arial" panose="020B0604020202020204" pitchFamily="34" charset="0"/>
              </a:rPr>
              <a:pPr/>
              <a:t>‹#›</a:t>
            </a:fld>
            <a:endParaRPr lang="en-US" altLang="en-US" sz="1400" dirty="0">
              <a:latin typeface="Arial" panose="020B0604020202020204" pitchFamily="34" charset="0"/>
              <a:cs typeface="Arial" panose="020B0604020202020204" pitchFamily="34" charset="0"/>
            </a:endParaRPr>
          </a:p>
        </p:txBody>
      </p:sp>
      <p:cxnSp>
        <p:nvCxnSpPr>
          <p:cNvPr id="11" name="Straight Connector 10"/>
          <p:cNvCxnSpPr/>
          <p:nvPr userDrawn="1"/>
        </p:nvCxnSpPr>
        <p:spPr>
          <a:xfrm>
            <a:off x="609600" y="6248402"/>
            <a:ext cx="8153400" cy="7937"/>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052258448"/>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lgn="l">
              <a:defRPr>
                <a:latin typeface="Arial" panose="020B0604020202020204" pitchFamily="34" charset="0"/>
                <a:cs typeface="Arial" panose="020B0604020202020204" pitchFamily="34"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3"/>
          <p:cNvSpPr txBox="1">
            <a:spLocks/>
          </p:cNvSpPr>
          <p:nvPr userDrawn="1"/>
        </p:nvSpPr>
        <p:spPr>
          <a:xfrm>
            <a:off x="7239000" y="6425330"/>
            <a:ext cx="533400" cy="381000"/>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400" b="1" kern="1200">
                <a:solidFill>
                  <a:schemeClr val="tx2"/>
                </a:solidFill>
                <a:latin typeface="Tw Cen MT" charset="0"/>
                <a:ea typeface="+mn-ea"/>
                <a:cs typeface="Arial" charset="0"/>
              </a:defRPr>
            </a:lvl1pPr>
            <a:lvl2pPr marL="457200" algn="l" rtl="0" fontAlgn="base">
              <a:spcBef>
                <a:spcPct val="0"/>
              </a:spcBef>
              <a:spcAft>
                <a:spcPct val="0"/>
              </a:spcAft>
              <a:defRPr sz="1400" b="1" kern="1200">
                <a:solidFill>
                  <a:schemeClr val="tx1"/>
                </a:solidFill>
                <a:latin typeface="Arial" charset="0"/>
                <a:ea typeface="+mn-ea"/>
                <a:cs typeface="Arial" charset="0"/>
              </a:defRPr>
            </a:lvl2pPr>
            <a:lvl3pPr marL="914400" algn="l" rtl="0" fontAlgn="base">
              <a:spcBef>
                <a:spcPct val="0"/>
              </a:spcBef>
              <a:spcAft>
                <a:spcPct val="0"/>
              </a:spcAft>
              <a:defRPr sz="1400" b="1" kern="1200">
                <a:solidFill>
                  <a:schemeClr val="tx1"/>
                </a:solidFill>
                <a:latin typeface="Arial" charset="0"/>
                <a:ea typeface="+mn-ea"/>
                <a:cs typeface="Arial" charset="0"/>
              </a:defRPr>
            </a:lvl3pPr>
            <a:lvl4pPr marL="1371600" algn="l" rtl="0" fontAlgn="base">
              <a:spcBef>
                <a:spcPct val="0"/>
              </a:spcBef>
              <a:spcAft>
                <a:spcPct val="0"/>
              </a:spcAft>
              <a:defRPr sz="1400" b="1" kern="1200">
                <a:solidFill>
                  <a:schemeClr val="tx1"/>
                </a:solidFill>
                <a:latin typeface="Arial" charset="0"/>
                <a:ea typeface="+mn-ea"/>
                <a:cs typeface="Arial" charset="0"/>
              </a:defRPr>
            </a:lvl4pPr>
            <a:lvl5pPr marL="1828800" algn="l" rtl="0" fontAlgn="base">
              <a:spcBef>
                <a:spcPct val="0"/>
              </a:spcBef>
              <a:spcAft>
                <a:spcPct val="0"/>
              </a:spcAft>
              <a:defRPr sz="1400" b="1" kern="1200">
                <a:solidFill>
                  <a:schemeClr val="tx1"/>
                </a:solidFill>
                <a:latin typeface="Arial" charset="0"/>
                <a:ea typeface="+mn-ea"/>
                <a:cs typeface="Arial" charset="0"/>
              </a:defRPr>
            </a:lvl5pPr>
            <a:lvl6pPr marL="2286000" algn="l" defTabSz="914400" rtl="0" eaLnBrk="1" latinLnBrk="0" hangingPunct="1">
              <a:defRPr sz="1400" b="1" kern="1200">
                <a:solidFill>
                  <a:schemeClr val="tx1"/>
                </a:solidFill>
                <a:latin typeface="Arial" charset="0"/>
                <a:ea typeface="+mn-ea"/>
                <a:cs typeface="Arial" charset="0"/>
              </a:defRPr>
            </a:lvl6pPr>
            <a:lvl7pPr marL="2743200" algn="l" defTabSz="914400" rtl="0" eaLnBrk="1" latinLnBrk="0" hangingPunct="1">
              <a:defRPr sz="1400" b="1" kern="1200">
                <a:solidFill>
                  <a:schemeClr val="tx1"/>
                </a:solidFill>
                <a:latin typeface="Arial" charset="0"/>
                <a:ea typeface="+mn-ea"/>
                <a:cs typeface="Arial" charset="0"/>
              </a:defRPr>
            </a:lvl7pPr>
            <a:lvl8pPr marL="3200400" algn="l" defTabSz="914400" rtl="0" eaLnBrk="1" latinLnBrk="0" hangingPunct="1">
              <a:defRPr sz="1400" b="1" kern="1200">
                <a:solidFill>
                  <a:schemeClr val="tx1"/>
                </a:solidFill>
                <a:latin typeface="Arial" charset="0"/>
                <a:ea typeface="+mn-ea"/>
                <a:cs typeface="Arial" charset="0"/>
              </a:defRPr>
            </a:lvl8pPr>
            <a:lvl9pPr marL="3657600" algn="l" defTabSz="914400" rtl="0" eaLnBrk="1" latinLnBrk="0" hangingPunct="1">
              <a:defRPr sz="1400" b="1" kern="1200">
                <a:solidFill>
                  <a:schemeClr val="tx1"/>
                </a:solidFill>
                <a:latin typeface="Arial" charset="0"/>
                <a:ea typeface="+mn-ea"/>
                <a:cs typeface="Arial" charset="0"/>
              </a:defRPr>
            </a:lvl9pPr>
          </a:lstStyle>
          <a:p>
            <a:fld id="{38702C3F-D7FF-449C-9C1A-2234F31883AC}" type="slidenum">
              <a:rPr lang="en-US" altLang="en-US" smtClean="0">
                <a:latin typeface="Arial" panose="020B0604020202020204" pitchFamily="34" charset="0"/>
                <a:cs typeface="Arial" panose="020B0604020202020204" pitchFamily="34" charset="0"/>
              </a:rPr>
              <a:pPr/>
              <a:t>‹#›</a:t>
            </a:fld>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42786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Arial" panose="020B0604020202020204" pitchFamily="34" charset="0"/>
                <a:cs typeface="Arial" panose="020B0604020202020204" pitchFamily="34" charset="0"/>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lgn="r">
              <a:defRPr>
                <a:latin typeface="Arial" panose="020B0604020202020204" pitchFamily="34" charset="0"/>
                <a:cs typeface="Arial" panose="020B0604020202020204" pitchFamily="34" charset="0"/>
              </a:defRPr>
            </a:lvl1pPr>
          </a:lstStyle>
          <a:p>
            <a:pPr algn="l">
              <a:defRPr/>
            </a:pPr>
            <a:endParaRPr lang="en-US" dirty="0"/>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a:xfrm>
            <a:off x="-846138" y="1112838"/>
            <a:ext cx="533400" cy="24447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anose="020B0604020202020204" pitchFamily="34" charset="0"/>
                <a:cs typeface="Arial" panose="020B0604020202020204" pitchFamily="34" charset="0"/>
              </a:defRPr>
            </a:lvl1pPr>
          </a:lstStyle>
          <a:p>
            <a:fld id="{8073BF2B-24A6-471F-8DBC-440EA270C5A8}" type="slidenum">
              <a:rPr lang="en-US" altLang="en-US" smtClean="0"/>
              <a:pPr/>
              <a:t>‹#›</a:t>
            </a:fld>
            <a:endParaRPr lang="en-US" altLang="en-US"/>
          </a:p>
        </p:txBody>
      </p:sp>
      <p:sp>
        <p:nvSpPr>
          <p:cNvPr id="8" name="Slide Number Placeholder 3"/>
          <p:cNvSpPr txBox="1">
            <a:spLocks/>
          </p:cNvSpPr>
          <p:nvPr userDrawn="1"/>
        </p:nvSpPr>
        <p:spPr>
          <a:xfrm>
            <a:off x="7162800" y="6438900"/>
            <a:ext cx="533400" cy="381000"/>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400" b="1" kern="1200">
                <a:solidFill>
                  <a:schemeClr val="tx2"/>
                </a:solidFill>
                <a:latin typeface="Tw Cen MT" charset="0"/>
                <a:ea typeface="+mn-ea"/>
                <a:cs typeface="Arial" charset="0"/>
              </a:defRPr>
            </a:lvl1pPr>
            <a:lvl2pPr marL="457200" algn="l" rtl="0" fontAlgn="base">
              <a:spcBef>
                <a:spcPct val="0"/>
              </a:spcBef>
              <a:spcAft>
                <a:spcPct val="0"/>
              </a:spcAft>
              <a:defRPr sz="1400" b="1" kern="1200">
                <a:solidFill>
                  <a:schemeClr val="tx1"/>
                </a:solidFill>
                <a:latin typeface="Arial" charset="0"/>
                <a:ea typeface="+mn-ea"/>
                <a:cs typeface="Arial" charset="0"/>
              </a:defRPr>
            </a:lvl2pPr>
            <a:lvl3pPr marL="914400" algn="l" rtl="0" fontAlgn="base">
              <a:spcBef>
                <a:spcPct val="0"/>
              </a:spcBef>
              <a:spcAft>
                <a:spcPct val="0"/>
              </a:spcAft>
              <a:defRPr sz="1400" b="1" kern="1200">
                <a:solidFill>
                  <a:schemeClr val="tx1"/>
                </a:solidFill>
                <a:latin typeface="Arial" charset="0"/>
                <a:ea typeface="+mn-ea"/>
                <a:cs typeface="Arial" charset="0"/>
              </a:defRPr>
            </a:lvl3pPr>
            <a:lvl4pPr marL="1371600" algn="l" rtl="0" fontAlgn="base">
              <a:spcBef>
                <a:spcPct val="0"/>
              </a:spcBef>
              <a:spcAft>
                <a:spcPct val="0"/>
              </a:spcAft>
              <a:defRPr sz="1400" b="1" kern="1200">
                <a:solidFill>
                  <a:schemeClr val="tx1"/>
                </a:solidFill>
                <a:latin typeface="Arial" charset="0"/>
                <a:ea typeface="+mn-ea"/>
                <a:cs typeface="Arial" charset="0"/>
              </a:defRPr>
            </a:lvl4pPr>
            <a:lvl5pPr marL="1828800" algn="l" rtl="0" fontAlgn="base">
              <a:spcBef>
                <a:spcPct val="0"/>
              </a:spcBef>
              <a:spcAft>
                <a:spcPct val="0"/>
              </a:spcAft>
              <a:defRPr sz="1400" b="1" kern="1200">
                <a:solidFill>
                  <a:schemeClr val="tx1"/>
                </a:solidFill>
                <a:latin typeface="Arial" charset="0"/>
                <a:ea typeface="+mn-ea"/>
                <a:cs typeface="Arial" charset="0"/>
              </a:defRPr>
            </a:lvl5pPr>
            <a:lvl6pPr marL="2286000" algn="l" defTabSz="914400" rtl="0" eaLnBrk="1" latinLnBrk="0" hangingPunct="1">
              <a:defRPr sz="1400" b="1" kern="1200">
                <a:solidFill>
                  <a:schemeClr val="tx1"/>
                </a:solidFill>
                <a:latin typeface="Arial" charset="0"/>
                <a:ea typeface="+mn-ea"/>
                <a:cs typeface="Arial" charset="0"/>
              </a:defRPr>
            </a:lvl6pPr>
            <a:lvl7pPr marL="2743200" algn="l" defTabSz="914400" rtl="0" eaLnBrk="1" latinLnBrk="0" hangingPunct="1">
              <a:defRPr sz="1400" b="1" kern="1200">
                <a:solidFill>
                  <a:schemeClr val="tx1"/>
                </a:solidFill>
                <a:latin typeface="Arial" charset="0"/>
                <a:ea typeface="+mn-ea"/>
                <a:cs typeface="Arial" charset="0"/>
              </a:defRPr>
            </a:lvl7pPr>
            <a:lvl8pPr marL="3200400" algn="l" defTabSz="914400" rtl="0" eaLnBrk="1" latinLnBrk="0" hangingPunct="1">
              <a:defRPr sz="1400" b="1" kern="1200">
                <a:solidFill>
                  <a:schemeClr val="tx1"/>
                </a:solidFill>
                <a:latin typeface="Arial" charset="0"/>
                <a:ea typeface="+mn-ea"/>
                <a:cs typeface="Arial" charset="0"/>
              </a:defRPr>
            </a:lvl8pPr>
            <a:lvl9pPr marL="3657600" algn="l" defTabSz="914400" rtl="0" eaLnBrk="1" latinLnBrk="0" hangingPunct="1">
              <a:defRPr sz="1400" b="1" kern="1200">
                <a:solidFill>
                  <a:schemeClr val="tx1"/>
                </a:solidFill>
                <a:latin typeface="Arial" charset="0"/>
                <a:ea typeface="+mn-ea"/>
                <a:cs typeface="Arial" charset="0"/>
              </a:defRPr>
            </a:lvl9pPr>
          </a:lstStyle>
          <a:p>
            <a:fld id="{38702C3F-D7FF-449C-9C1A-2234F31883AC}" type="slidenum">
              <a:rPr lang="en-US" altLang="en-US" smtClean="0">
                <a:latin typeface="Arial" panose="020B0604020202020204" pitchFamily="34" charset="0"/>
                <a:cs typeface="Arial" panose="020B0604020202020204" pitchFamily="34" charset="0"/>
              </a:rPr>
              <a:pPr/>
              <a:t>‹#›</a:t>
            </a:fld>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7783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r">
              <a:defRPr>
                <a:latin typeface="Arial" panose="020B0604020202020204" pitchFamily="34" charset="0"/>
                <a:cs typeface="Arial" panose="020B0604020202020204" pitchFamily="34" charset="0"/>
              </a:defRPr>
            </a:lvl1pPr>
          </a:lstStyle>
          <a:p>
            <a:pPr algn="l">
              <a:defRPr/>
            </a:pPr>
            <a:endParaRPr lang="en-US" dirty="0"/>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3"/>
          <p:cNvSpPr>
            <a:spLocks noGrp="1"/>
          </p:cNvSpPr>
          <p:nvPr>
            <p:ph type="sldNum" sz="quarter" idx="4"/>
          </p:nvPr>
        </p:nvSpPr>
        <p:spPr>
          <a:xfrm>
            <a:off x="7162800" y="6450904"/>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39149214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2" name="Vertical Title 1"/>
          <p:cNvSpPr>
            <a:spLocks noGrp="1"/>
          </p:cNvSpPr>
          <p:nvPr>
            <p:ph type="title" orient="vert"/>
          </p:nvPr>
        </p:nvSpPr>
        <p:spPr>
          <a:xfrm>
            <a:off x="6553200" y="609600"/>
            <a:ext cx="2057400" cy="5516563"/>
          </a:xfrm>
        </p:spPr>
        <p:txBody>
          <a:bodyPr vert="eaVert"/>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algn="r">
              <a:defRPr>
                <a:latin typeface="Arial" panose="020B0604020202020204" pitchFamily="34" charset="0"/>
                <a:cs typeface="Arial" panose="020B0604020202020204" pitchFamily="34" charset="0"/>
              </a:defRPr>
            </a:lvl1pPr>
          </a:lstStyle>
          <a:p>
            <a:pPr algn="l">
              <a:defRPr/>
            </a:pPr>
            <a:endParaRPr lang="en-US" dirty="0"/>
          </a:p>
        </p:txBody>
      </p:sp>
      <p:sp>
        <p:nvSpPr>
          <p:cNvPr id="8" name="Footer Placeholder 4"/>
          <p:cNvSpPr>
            <a:spLocks noGrp="1"/>
          </p:cNvSpPr>
          <p:nvPr>
            <p:ph type="ftr" sz="quarter" idx="11"/>
          </p:nvPr>
        </p:nvSpPr>
        <p:spPr>
          <a:xfrm>
            <a:off x="457200" y="6248400"/>
            <a:ext cx="5573713" cy="365125"/>
          </a:xfrm>
        </p:spPr>
        <p:txBody>
          <a:bodyPr/>
          <a:lstStyle>
            <a:lvl1pPr>
              <a:defRPr>
                <a:latin typeface="Arial" panose="020B0604020202020204" pitchFamily="34" charset="0"/>
                <a:cs typeface="Arial" panose="020B0604020202020204" pitchFamily="34" charset="0"/>
              </a:defRPr>
            </a:lvl1pPr>
          </a:lstStyle>
          <a:p>
            <a:pPr>
              <a:defRPr/>
            </a:pPr>
            <a:endParaRPr lang="en-US" dirty="0"/>
          </a:p>
        </p:txBody>
      </p:sp>
      <p:sp>
        <p:nvSpPr>
          <p:cNvPr id="9" name="Slide Number Placeholder 3"/>
          <p:cNvSpPr>
            <a:spLocks noGrp="1"/>
          </p:cNvSpPr>
          <p:nvPr>
            <p:ph type="sldNum" sz="quarter" idx="4"/>
          </p:nvPr>
        </p:nvSpPr>
        <p:spPr>
          <a:xfrm>
            <a:off x="8229600" y="6248400"/>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787276220"/>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762000"/>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8" name="Content Placeholder 7"/>
          <p:cNvSpPr>
            <a:spLocks noGrp="1"/>
          </p:cNvSpPr>
          <p:nvPr>
            <p:ph sz="quarter" idx="1"/>
          </p:nvPr>
        </p:nvSpPr>
        <p:spPr>
          <a:xfrm>
            <a:off x="612648" y="1447800"/>
            <a:ext cx="8153400" cy="4648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876800" y="6324600"/>
            <a:ext cx="1143000" cy="399572"/>
          </a:xfrm>
        </p:spPr>
        <p:txBody>
          <a:bodyPr/>
          <a:lstStyle>
            <a:lvl1pPr algn="r">
              <a:defRPr sz="1200">
                <a:latin typeface="Arial" panose="020B0604020202020204" pitchFamily="34" charset="0"/>
                <a:cs typeface="Arial" panose="020B0604020202020204" pitchFamily="34" charset="0"/>
              </a:defRPr>
            </a:lvl1pPr>
          </a:lstStyle>
          <a:p>
            <a:pPr algn="l">
              <a:defRPr/>
            </a:pPr>
            <a:r>
              <a:rPr lang="en-US"/>
              <a:t>Date</a:t>
            </a:r>
            <a:endParaRPr lang="en-US" dirty="0"/>
          </a:p>
        </p:txBody>
      </p:sp>
      <p:sp>
        <p:nvSpPr>
          <p:cNvPr id="5" name="Footer Placeholder 4"/>
          <p:cNvSpPr>
            <a:spLocks noGrp="1"/>
          </p:cNvSpPr>
          <p:nvPr>
            <p:ph type="ftr" sz="quarter" idx="11"/>
          </p:nvPr>
        </p:nvSpPr>
        <p:spPr/>
        <p:txBody>
          <a:bodyPr/>
          <a:lstStyle>
            <a:lvl1pPr>
              <a:defRPr sz="1200">
                <a:latin typeface="Arial" panose="020B0604020202020204" pitchFamily="34" charset="0"/>
                <a:cs typeface="Arial" panose="020B0604020202020204" pitchFamily="34" charset="0"/>
              </a:defRPr>
            </a:lvl1pPr>
          </a:lstStyle>
          <a:p>
            <a:pPr>
              <a:defRPr/>
            </a:pPr>
            <a:r>
              <a:rPr lang="en-US" dirty="0"/>
              <a:t>Add Power Point Title  </a:t>
            </a:r>
          </a:p>
        </p:txBody>
      </p:sp>
      <p:sp>
        <p:nvSpPr>
          <p:cNvPr id="6" name="Slide Number Placeholder 3"/>
          <p:cNvSpPr>
            <a:spLocks noGrp="1"/>
          </p:cNvSpPr>
          <p:nvPr>
            <p:ph type="sldNum" sz="quarter" idx="4"/>
          </p:nvPr>
        </p:nvSpPr>
        <p:spPr>
          <a:xfrm>
            <a:off x="7086600" y="6324600"/>
            <a:ext cx="533400" cy="381000"/>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14239794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5" descr="VCHIP_PP_Cover2"/>
          <p:cNvPicPr>
            <a:picLocks noChangeAspect="1" noChangeArrowheads="1"/>
          </p:cNvPicPr>
          <p:nvPr userDrawn="1"/>
        </p:nvPicPr>
        <p:blipFill>
          <a:blip r:embed="rId2" cstate="print"/>
          <a:srcRect/>
          <a:stretch>
            <a:fillRect/>
          </a:stretch>
        </p:blipFill>
        <p:spPr bwMode="auto">
          <a:xfrm>
            <a:off x="0" y="-1588"/>
            <a:ext cx="9145588" cy="6859588"/>
          </a:xfrm>
          <a:prstGeom prst="rect">
            <a:avLst/>
          </a:prstGeom>
          <a:noFill/>
          <a:ln w="9525">
            <a:noFill/>
            <a:miter lim="800000"/>
            <a:headEnd/>
            <a:tailEnd/>
          </a:ln>
        </p:spPr>
      </p:pic>
      <p:sp>
        <p:nvSpPr>
          <p:cNvPr id="2" name="Title 1"/>
          <p:cNvSpPr>
            <a:spLocks noGrp="1"/>
          </p:cNvSpPr>
          <p:nvPr>
            <p:ph type="ctrTitle"/>
          </p:nvPr>
        </p:nvSpPr>
        <p:spPr>
          <a:xfrm>
            <a:off x="685800" y="304801"/>
            <a:ext cx="7772400" cy="1524000"/>
          </a:xfrm>
        </p:spPr>
        <p:txBody>
          <a:bodyPr/>
          <a:lstStyle>
            <a:lvl1pPr algn="ctr">
              <a:defRPr sz="36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72394" y="1828800"/>
            <a:ext cx="6400800" cy="7620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a:xfrm>
            <a:off x="1447800" y="6356352"/>
            <a:ext cx="5410200" cy="365125"/>
          </a:xfrm>
          <a:prstGeom prst="rect">
            <a:avLst/>
          </a:prstGeom>
        </p:spPr>
        <p:txBody>
          <a:bodyPr/>
          <a:lstStyle>
            <a:lvl1pPr>
              <a:defRPr/>
            </a:lvl1pPr>
          </a:lstStyle>
          <a:p>
            <a:pPr>
              <a:defRPr/>
            </a:pPr>
            <a:endParaRPr lang="en-US" sz="1800" b="0" dirty="0">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a:defRPr/>
            </a:pPr>
            <a:fld id="{811CAD29-1302-4CEE-A835-146A5633E653}" type="slidenum">
              <a:rPr lang="en-US">
                <a:solidFill>
                  <a:prstClr val="black">
                    <a:tint val="75000"/>
                  </a:prstClr>
                </a:solidFill>
              </a:rPr>
              <a:pPr>
                <a:defRPr/>
              </a:pPr>
              <a:t>‹#›</a:t>
            </a:fld>
            <a:endParaRPr lang="en-US">
              <a:solidFill>
                <a:prstClr val="black">
                  <a:tint val="75000"/>
                </a:prstClr>
              </a:solidFill>
            </a:endParaRPr>
          </a:p>
        </p:txBody>
      </p:sp>
      <p:pic>
        <p:nvPicPr>
          <p:cNvPr id="8" name="Picture 1"/>
          <p:cNvPicPr>
            <a:picLocks noChangeAspect="1" noChangeArrowheads="1"/>
          </p:cNvPicPr>
          <p:nvPr userDrawn="1"/>
        </p:nvPicPr>
        <p:blipFill>
          <a:blip r:embed="rId3" cstate="print"/>
          <a:srcRect/>
          <a:stretch>
            <a:fillRect/>
          </a:stretch>
        </p:blipFill>
        <p:spPr bwMode="auto">
          <a:xfrm>
            <a:off x="1" y="5986462"/>
            <a:ext cx="2205038" cy="871538"/>
          </a:xfrm>
          <a:prstGeom prst="rect">
            <a:avLst/>
          </a:prstGeom>
          <a:noFill/>
          <a:ln w="9525">
            <a:noFill/>
            <a:miter lim="800000"/>
            <a:headEnd/>
            <a:tailEnd/>
          </a:ln>
        </p:spPr>
      </p:pic>
      <p:sp>
        <p:nvSpPr>
          <p:cNvPr id="9" name="Rectangle 8"/>
          <p:cNvSpPr/>
          <p:nvPr userDrawn="1"/>
        </p:nvSpPr>
        <p:spPr>
          <a:xfrm>
            <a:off x="0" y="5943600"/>
            <a:ext cx="9144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a:solidFill>
                <a:prstClr val="white"/>
              </a:solidFill>
            </a:endParaRPr>
          </a:p>
        </p:txBody>
      </p:sp>
      <p:pic>
        <p:nvPicPr>
          <p:cNvPr id="12" name="Picture 3" descr="L:\Groups\VCHIP\VCHIP Graphics &amp; Logos &amp; Templates\VCHIP\current VCHIP logos\VCHIP_LOGO_4COLOR.jpg"/>
          <p:cNvPicPr>
            <a:picLocks noChangeAspect="1" noChangeArrowheads="1"/>
          </p:cNvPicPr>
          <p:nvPr userDrawn="1"/>
        </p:nvPicPr>
        <p:blipFill>
          <a:blip r:embed="rId4" cstate="print"/>
          <a:srcRect/>
          <a:stretch>
            <a:fillRect/>
          </a:stretch>
        </p:blipFill>
        <p:spPr bwMode="auto">
          <a:xfrm>
            <a:off x="7567350" y="6025224"/>
            <a:ext cx="1389815" cy="640080"/>
          </a:xfrm>
          <a:prstGeom prst="rect">
            <a:avLst/>
          </a:prstGeom>
          <a:noFill/>
          <a:ln w="9525">
            <a:noFill/>
            <a:miter lim="800000"/>
            <a:headEnd/>
            <a:tailEnd/>
          </a:ln>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474" y="6172201"/>
            <a:ext cx="1669493" cy="457200"/>
          </a:xfrm>
          <a:prstGeom prst="rect">
            <a:avLst/>
          </a:prstGeom>
        </p:spPr>
      </p:pic>
    </p:spTree>
    <p:extLst>
      <p:ext uri="{BB962C8B-B14F-4D97-AF65-F5344CB8AC3E}">
        <p14:creationId xmlns:p14="http://schemas.microsoft.com/office/powerpoint/2010/main" val="3735018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5" name="Rectangle 4"/>
          <p:cNvSpPr/>
          <p:nvPr userDrawn="1"/>
        </p:nvSpPr>
        <p:spPr>
          <a:xfrm>
            <a:off x="-9525" y="6053140"/>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6" name="Rectangle 5"/>
          <p:cNvSpPr/>
          <p:nvPr/>
        </p:nvSpPr>
        <p:spPr>
          <a:xfrm>
            <a:off x="2359026" y="6043615"/>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8" name="Title 7"/>
          <p:cNvSpPr>
            <a:spLocks noGrp="1"/>
          </p:cNvSpPr>
          <p:nvPr>
            <p:ph type="ctrTitle"/>
          </p:nvPr>
        </p:nvSpPr>
        <p:spPr>
          <a:xfrm>
            <a:off x="2362200" y="4038600"/>
            <a:ext cx="6477000" cy="1828800"/>
          </a:xfrm>
        </p:spPr>
        <p:txBody>
          <a:bodyPr anchor="b"/>
          <a:lstStyle>
            <a:lvl1pPr>
              <a:defRPr cap="none" baseline="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latin typeface="Arial" panose="020B0604020202020204" pitchFamily="34" charset="0"/>
                <a:cs typeface="Arial" panose="020B060402020202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Tree>
    <p:extLst>
      <p:ext uri="{BB962C8B-B14F-4D97-AF65-F5344CB8AC3E}">
        <p14:creationId xmlns:p14="http://schemas.microsoft.com/office/powerpoint/2010/main" val="321126100"/>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612648" y="1447800"/>
            <a:ext cx="8153400" cy="4493154"/>
          </a:xfrm>
        </p:spPr>
        <p:txBody>
          <a:bodyPr/>
          <a:lstStyle>
            <a:lvl1pPr>
              <a:defRPr>
                <a:latin typeface="+mj-lt"/>
                <a:cs typeface="Arial" panose="020B0604020202020204" pitchFamily="34" charset="0"/>
              </a:defRPr>
            </a:lvl1pPr>
            <a:lvl2pPr>
              <a:defRPr>
                <a:latin typeface="+mj-lt"/>
                <a:cs typeface="Arial" panose="020B0604020202020204" pitchFamily="34" charset="0"/>
              </a:defRPr>
            </a:lvl2pPr>
            <a:lvl3pPr>
              <a:defRPr>
                <a:latin typeface="+mj-lt"/>
                <a:cs typeface="Arial" panose="020B0604020202020204" pitchFamily="34" charset="0"/>
              </a:defRPr>
            </a:lvl3pPr>
            <a:lvl4pPr>
              <a:defRPr>
                <a:latin typeface="+mj-lt"/>
                <a:cs typeface="Arial" panose="020B0604020202020204" pitchFamily="34" charset="0"/>
              </a:defRPr>
            </a:lvl4pPr>
            <a:lvl5pPr>
              <a:defRPr>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F0E89BB-C870-44FD-860A-1FCC4F61541F}"/>
              </a:ext>
            </a:extLst>
          </p:cNvPr>
          <p:cNvSpPr/>
          <p:nvPr userDrawn="1"/>
        </p:nvSpPr>
        <p:spPr>
          <a:xfrm>
            <a:off x="0" y="6096000"/>
            <a:ext cx="7543800"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latin typeface="+mj-lt"/>
            </a:endParaRPr>
          </a:p>
        </p:txBody>
      </p:sp>
      <p:sp>
        <p:nvSpPr>
          <p:cNvPr id="15" name="Title 14">
            <a:extLst>
              <a:ext uri="{FF2B5EF4-FFF2-40B4-BE49-F238E27FC236}">
                <a16:creationId xmlns:a16="http://schemas.microsoft.com/office/drawing/2014/main" id="{1699C639-D46D-4B5D-BA73-A969D3B795CB}"/>
              </a:ext>
            </a:extLst>
          </p:cNvPr>
          <p:cNvSpPr>
            <a:spLocks noGrp="1"/>
          </p:cNvSpPr>
          <p:nvPr>
            <p:ph type="title" hasCustomPrompt="1"/>
          </p:nvPr>
        </p:nvSpPr>
        <p:spPr>
          <a:xfrm>
            <a:off x="609600" y="228602"/>
            <a:ext cx="8153400" cy="779463"/>
          </a:xfrm>
        </p:spPr>
        <p:txBody>
          <a:bodyPr/>
          <a:lstStyle>
            <a:lvl1pPr>
              <a:defRPr>
                <a:latin typeface="Tw Cen MT Condensed" panose="020B0606020104020203" pitchFamily="34" charset="0"/>
              </a:defRPr>
            </a:lvl1pPr>
          </a:lstStyle>
          <a:p>
            <a:r>
              <a:rPr lang="en-US" dirty="0"/>
              <a:t>Vermont Department of </a:t>
            </a:r>
            <a:r>
              <a:rPr lang="en-US" dirty="0" err="1"/>
              <a:t>HeAL</a:t>
            </a:r>
            <a:endParaRPr lang="en-US" dirty="0"/>
          </a:p>
        </p:txBody>
      </p:sp>
      <p:sp>
        <p:nvSpPr>
          <p:cNvPr id="16" name="Rectangle 15">
            <a:extLst>
              <a:ext uri="{FF2B5EF4-FFF2-40B4-BE49-F238E27FC236}">
                <a16:creationId xmlns:a16="http://schemas.microsoft.com/office/drawing/2014/main" id="{8C2DA701-3C59-4167-9AB9-BF545CE38876}"/>
              </a:ext>
            </a:extLst>
          </p:cNvPr>
          <p:cNvSpPr/>
          <p:nvPr userDrawn="1"/>
        </p:nvSpPr>
        <p:spPr>
          <a:xfrm>
            <a:off x="1524000" y="6096001"/>
            <a:ext cx="7543800" cy="1846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latin typeface="+mj-lt"/>
            </a:endParaRPr>
          </a:p>
        </p:txBody>
      </p:sp>
      <p:pic>
        <p:nvPicPr>
          <p:cNvPr id="17" name="Picture 16">
            <a:extLst>
              <a:ext uri="{FF2B5EF4-FFF2-40B4-BE49-F238E27FC236}">
                <a16:creationId xmlns:a16="http://schemas.microsoft.com/office/drawing/2014/main" id="{37EE20E8-65F8-47EF-BEDA-131DFC35D42A}"/>
              </a:ext>
            </a:extLst>
          </p:cNvPr>
          <p:cNvPicPr/>
          <p:nvPr userDrawn="1"/>
        </p:nvPicPr>
        <p:blipFill>
          <a:blip r:embed="rId2"/>
          <a:stretch>
            <a:fillRect/>
          </a:stretch>
        </p:blipFill>
        <p:spPr>
          <a:xfrm>
            <a:off x="6572250" y="6286500"/>
            <a:ext cx="2438400" cy="498475"/>
          </a:xfrm>
          <a:prstGeom prst="rect">
            <a:avLst/>
          </a:prstGeom>
        </p:spPr>
      </p:pic>
      <p:sp>
        <p:nvSpPr>
          <p:cNvPr id="18" name="Slide Number Placeholder 3">
            <a:extLst>
              <a:ext uri="{FF2B5EF4-FFF2-40B4-BE49-F238E27FC236}">
                <a16:creationId xmlns:a16="http://schemas.microsoft.com/office/drawing/2014/main" id="{D87B2748-C056-4AE0-B3AA-51C42A1466FB}"/>
              </a:ext>
            </a:extLst>
          </p:cNvPr>
          <p:cNvSpPr>
            <a:spLocks noGrp="1"/>
          </p:cNvSpPr>
          <p:nvPr>
            <p:ph type="sldNum" sz="quarter" idx="12"/>
          </p:nvPr>
        </p:nvSpPr>
        <p:spPr>
          <a:xfrm>
            <a:off x="152400" y="6400800"/>
            <a:ext cx="533400" cy="381000"/>
          </a:xfrm>
          <a:prstGeom prst="rect">
            <a:avLst/>
          </a:prstGeom>
        </p:spPr>
        <p:txBody>
          <a:bodyPr vert="horz" wrap="square" lIns="91440" tIns="45720" rIns="91440" bIns="45720" numCol="1" anchor="ctr" anchorCtr="0" compatLnSpc="1">
            <a:prstTxWarp prst="textNoShape">
              <a:avLst/>
            </a:prstTxWarp>
          </a:bodyPr>
          <a:lstStyle>
            <a:lvl1pPr>
              <a:defRPr sz="1400" b="0">
                <a:solidFill>
                  <a:schemeClr val="tx2">
                    <a:lumMod val="50000"/>
                  </a:schemeClr>
                </a:solidFill>
                <a:latin typeface="+mn-lt"/>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40127807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1371601" y="2743200"/>
            <a:ext cx="7123113" cy="1673225"/>
          </a:xfrm>
        </p:spPr>
        <p:txBody>
          <a:bodyPr/>
          <a:lstStyle>
            <a:lvl1pPr marL="0" indent="0">
              <a:buNone/>
              <a:defRPr sz="2800">
                <a:solidFill>
                  <a:schemeClr val="tx2"/>
                </a:solidFill>
                <a:latin typeface="Arial" panose="020B0604020202020204" pitchFamily="34" charset="0"/>
                <a:cs typeface="Arial" panose="020B0604020202020204"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Date Placeholder 11"/>
          <p:cNvSpPr>
            <a:spLocks noGrp="1"/>
          </p:cNvSpPr>
          <p:nvPr>
            <p:ph type="dt" sz="half" idx="10"/>
          </p:nvPr>
        </p:nvSpPr>
        <p:spPr/>
        <p:txBody>
          <a:bodyPr/>
          <a:lstStyle>
            <a:lvl1pPr algn="r">
              <a:defRPr>
                <a:latin typeface="Arial" panose="020B0604020202020204" pitchFamily="34" charset="0"/>
                <a:cs typeface="Arial" panose="020B0604020202020204" pitchFamily="34" charset="0"/>
              </a:defRPr>
            </a:lvl1pPr>
          </a:lstStyle>
          <a:p>
            <a:pPr algn="l">
              <a:defRPr/>
            </a:pPr>
            <a:endParaRPr lang="en-US" dirty="0"/>
          </a:p>
        </p:txBody>
      </p:sp>
      <p:sp>
        <p:nvSpPr>
          <p:cNvPr id="8" name="Slide Number Placeholder 12"/>
          <p:cNvSpPr>
            <a:spLocks noGrp="1"/>
          </p:cNvSpPr>
          <p:nvPr>
            <p:ph type="sldNum" sz="quarter" idx="11"/>
          </p:nvPr>
        </p:nvSpPr>
        <p:spPr>
          <a:xfrm>
            <a:off x="0" y="1752602"/>
            <a:ext cx="1295400" cy="701675"/>
          </a:xfrm>
          <a:prstGeom prst="rect">
            <a:avLst/>
          </a:prstGeom>
        </p:spPr>
        <p:txBody>
          <a:bodyPr vert="horz" wrap="square" lIns="91440" tIns="45720" rIns="91440" bIns="45720" numCol="1" anchor="t" anchorCtr="0" compatLnSpc="1">
            <a:prstTxWarp prst="textNoShape">
              <a:avLst/>
            </a:prstTxWarp>
            <a:noAutofit/>
          </a:bodyPr>
          <a:lstStyle>
            <a:lvl1pPr algn="ctr">
              <a:defRPr sz="2400">
                <a:solidFill>
                  <a:srgbClr val="FFFFFF"/>
                </a:solidFill>
                <a:latin typeface="Arial" panose="020B0604020202020204" pitchFamily="34" charset="0"/>
                <a:cs typeface="Arial" panose="020B0604020202020204" pitchFamily="34" charset="0"/>
              </a:defRPr>
            </a:lvl1pPr>
          </a:lstStyle>
          <a:p>
            <a:fld id="{02570D24-A0BB-4B2E-92B5-81232B38E059}" type="slidenum">
              <a:rPr lang="en-US" altLang="en-US" smtClean="0"/>
              <a:pPr/>
              <a:t>‹#›</a:t>
            </a:fld>
            <a:endParaRPr lang="en-US" altLang="en-US"/>
          </a:p>
        </p:txBody>
      </p:sp>
      <p:sp>
        <p:nvSpPr>
          <p:cNvPr id="9" name="Footer Placeholder 13"/>
          <p:cNvSpPr>
            <a:spLocks noGrp="1"/>
          </p:cNvSpPr>
          <p:nvPr>
            <p:ph type="ftr" sz="quarter" idx="12"/>
          </p:nvPr>
        </p:nvSpPr>
        <p:spPr/>
        <p:txBody>
          <a:bodyPr/>
          <a:lstStyle>
            <a:lvl1pPr>
              <a:defRPr>
                <a:latin typeface="Arial" panose="020B0604020202020204" pitchFamily="34" charset="0"/>
                <a:cs typeface="Arial" panose="020B0604020202020204" pitchFamily="34" charset="0"/>
              </a:defRPr>
            </a:lvl1pPr>
          </a:lstStyle>
          <a:p>
            <a:pPr>
              <a:defRPr/>
            </a:pPr>
            <a:endParaRPr lang="en-US" dirty="0"/>
          </a:p>
        </p:txBody>
      </p:sp>
      <p:sp>
        <p:nvSpPr>
          <p:cNvPr id="10" name="Slide Number Placeholder 3"/>
          <p:cNvSpPr txBox="1">
            <a:spLocks/>
          </p:cNvSpPr>
          <p:nvPr userDrawn="1"/>
        </p:nvSpPr>
        <p:spPr>
          <a:xfrm>
            <a:off x="8229600" y="6248400"/>
            <a:ext cx="533400" cy="381000"/>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400" b="1" kern="1200">
                <a:solidFill>
                  <a:schemeClr val="tx2"/>
                </a:solidFill>
                <a:latin typeface="Tw Cen MT" charset="0"/>
                <a:ea typeface="+mn-ea"/>
                <a:cs typeface="Arial" charset="0"/>
              </a:defRPr>
            </a:lvl1pPr>
            <a:lvl2pPr marL="457200" algn="l" rtl="0" fontAlgn="base">
              <a:spcBef>
                <a:spcPct val="0"/>
              </a:spcBef>
              <a:spcAft>
                <a:spcPct val="0"/>
              </a:spcAft>
              <a:defRPr sz="1400" b="1" kern="1200">
                <a:solidFill>
                  <a:schemeClr val="tx1"/>
                </a:solidFill>
                <a:latin typeface="Arial" charset="0"/>
                <a:ea typeface="+mn-ea"/>
                <a:cs typeface="Arial" charset="0"/>
              </a:defRPr>
            </a:lvl2pPr>
            <a:lvl3pPr marL="914400" algn="l" rtl="0" fontAlgn="base">
              <a:spcBef>
                <a:spcPct val="0"/>
              </a:spcBef>
              <a:spcAft>
                <a:spcPct val="0"/>
              </a:spcAft>
              <a:defRPr sz="1400" b="1" kern="1200">
                <a:solidFill>
                  <a:schemeClr val="tx1"/>
                </a:solidFill>
                <a:latin typeface="Arial" charset="0"/>
                <a:ea typeface="+mn-ea"/>
                <a:cs typeface="Arial" charset="0"/>
              </a:defRPr>
            </a:lvl3pPr>
            <a:lvl4pPr marL="1371600" algn="l" rtl="0" fontAlgn="base">
              <a:spcBef>
                <a:spcPct val="0"/>
              </a:spcBef>
              <a:spcAft>
                <a:spcPct val="0"/>
              </a:spcAft>
              <a:defRPr sz="1400" b="1" kern="1200">
                <a:solidFill>
                  <a:schemeClr val="tx1"/>
                </a:solidFill>
                <a:latin typeface="Arial" charset="0"/>
                <a:ea typeface="+mn-ea"/>
                <a:cs typeface="Arial" charset="0"/>
              </a:defRPr>
            </a:lvl4pPr>
            <a:lvl5pPr marL="1828800" algn="l" rtl="0" fontAlgn="base">
              <a:spcBef>
                <a:spcPct val="0"/>
              </a:spcBef>
              <a:spcAft>
                <a:spcPct val="0"/>
              </a:spcAft>
              <a:defRPr sz="1400" b="1" kern="1200">
                <a:solidFill>
                  <a:schemeClr val="tx1"/>
                </a:solidFill>
                <a:latin typeface="Arial" charset="0"/>
                <a:ea typeface="+mn-ea"/>
                <a:cs typeface="Arial" charset="0"/>
              </a:defRPr>
            </a:lvl5pPr>
            <a:lvl6pPr marL="2286000" algn="l" defTabSz="914400" rtl="0" eaLnBrk="1" latinLnBrk="0" hangingPunct="1">
              <a:defRPr sz="1400" b="1" kern="1200">
                <a:solidFill>
                  <a:schemeClr val="tx1"/>
                </a:solidFill>
                <a:latin typeface="Arial" charset="0"/>
                <a:ea typeface="+mn-ea"/>
                <a:cs typeface="Arial" charset="0"/>
              </a:defRPr>
            </a:lvl6pPr>
            <a:lvl7pPr marL="2743200" algn="l" defTabSz="914400" rtl="0" eaLnBrk="1" latinLnBrk="0" hangingPunct="1">
              <a:defRPr sz="1400" b="1" kern="1200">
                <a:solidFill>
                  <a:schemeClr val="tx1"/>
                </a:solidFill>
                <a:latin typeface="Arial" charset="0"/>
                <a:ea typeface="+mn-ea"/>
                <a:cs typeface="Arial" charset="0"/>
              </a:defRPr>
            </a:lvl7pPr>
            <a:lvl8pPr marL="3200400" algn="l" defTabSz="914400" rtl="0" eaLnBrk="1" latinLnBrk="0" hangingPunct="1">
              <a:defRPr sz="1400" b="1" kern="1200">
                <a:solidFill>
                  <a:schemeClr val="tx1"/>
                </a:solidFill>
                <a:latin typeface="Arial" charset="0"/>
                <a:ea typeface="+mn-ea"/>
                <a:cs typeface="Arial" charset="0"/>
              </a:defRPr>
            </a:lvl8pPr>
            <a:lvl9pPr marL="3657600" algn="l" defTabSz="914400" rtl="0" eaLnBrk="1" latinLnBrk="0" hangingPunct="1">
              <a:defRPr sz="1400" b="1" kern="1200">
                <a:solidFill>
                  <a:schemeClr val="tx1"/>
                </a:solidFill>
                <a:latin typeface="Arial" charset="0"/>
                <a:ea typeface="+mn-ea"/>
                <a:cs typeface="Arial" charset="0"/>
              </a:defRPr>
            </a:lvl9pPr>
          </a:lstStyle>
          <a:p>
            <a:fld id="{38702C3F-D7FF-449C-9C1A-2234F31883AC}" type="slidenum">
              <a:rPr lang="en-US" altLang="en-US" sz="1400" smtClean="0">
                <a:latin typeface="Arial" panose="020B0604020202020204" pitchFamily="34" charset="0"/>
                <a:cs typeface="Arial" panose="020B0604020202020204" pitchFamily="34" charset="0"/>
              </a:rPr>
              <a:pPr/>
              <a:t>‹#›</a:t>
            </a:fld>
            <a:endParaRPr lang="en-US" altLang="en-US" sz="1400" dirty="0">
              <a:latin typeface="Arial" panose="020B0604020202020204" pitchFamily="34" charset="0"/>
              <a:cs typeface="Arial" panose="020B0604020202020204" pitchFamily="34" charset="0"/>
            </a:endParaRPr>
          </a:p>
        </p:txBody>
      </p:sp>
      <p:cxnSp>
        <p:nvCxnSpPr>
          <p:cNvPr id="11" name="Straight Connector 10"/>
          <p:cNvCxnSpPr/>
          <p:nvPr userDrawn="1"/>
        </p:nvCxnSpPr>
        <p:spPr>
          <a:xfrm>
            <a:off x="609600" y="6248402"/>
            <a:ext cx="8153400" cy="7937"/>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611217777"/>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algn="r">
              <a:defRPr>
                <a:latin typeface="Arial" panose="020B0604020202020204" pitchFamily="34" charset="0"/>
                <a:cs typeface="Arial" panose="020B0604020202020204" pitchFamily="34" charset="0"/>
              </a:defRPr>
            </a:lvl1pPr>
          </a:lstStyle>
          <a:p>
            <a:pPr algn="l">
              <a:defRPr/>
            </a:pPr>
            <a:endParaRPr lang="en-US" dirty="0"/>
          </a:p>
        </p:txBody>
      </p:sp>
      <p:sp>
        <p:nvSpPr>
          <p:cNvPr id="6" name="Footer Placeholder 11"/>
          <p:cNvSpPr>
            <a:spLocks noGrp="1"/>
          </p:cNvSpPr>
          <p:nvPr>
            <p:ph type="ftr" sz="quarter" idx="11"/>
          </p:nvPr>
        </p:nvSpPr>
        <p:spPr/>
        <p:txBody>
          <a:bodyPr rtlCol="0"/>
          <a:lstStyle>
            <a:lvl1pPr>
              <a:defRPr>
                <a:latin typeface="Arial" panose="020B0604020202020204" pitchFamily="34" charset="0"/>
                <a:cs typeface="Arial" panose="020B0604020202020204" pitchFamily="34" charset="0"/>
              </a:defRPr>
            </a:lvl1pPr>
          </a:lstStyle>
          <a:p>
            <a:pPr>
              <a:defRPr/>
            </a:pPr>
            <a:endParaRPr lang="en-US" dirty="0"/>
          </a:p>
        </p:txBody>
      </p:sp>
      <p:sp>
        <p:nvSpPr>
          <p:cNvPr id="7" name="Slide Number Placeholder 3"/>
          <p:cNvSpPr>
            <a:spLocks noGrp="1"/>
          </p:cNvSpPr>
          <p:nvPr>
            <p:ph type="sldNum" sz="quarter" idx="4"/>
          </p:nvPr>
        </p:nvSpPr>
        <p:spPr>
          <a:xfrm>
            <a:off x="7239000" y="6400800"/>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3528039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8153400" cy="7794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9" name="Content Placeholder 8"/>
          <p:cNvSpPr>
            <a:spLocks noGrp="1"/>
          </p:cNvSpPr>
          <p:nvPr>
            <p:ph sz="quarter" idx="1"/>
          </p:nvPr>
        </p:nvSpPr>
        <p:spPr>
          <a:xfrm>
            <a:off x="609600" y="1589567"/>
            <a:ext cx="3886200" cy="45720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a:xfrm>
            <a:off x="4875627" y="6357172"/>
            <a:ext cx="1525174" cy="399572"/>
          </a:xfrm>
          <a:prstGeom prst="rect">
            <a:avLst/>
          </a:prstGeom>
        </p:spPr>
        <p:txBody>
          <a:bodyPr rtlCol="0"/>
          <a:lstStyle>
            <a:lvl1pPr algn="r">
              <a:defRPr>
                <a:latin typeface="Arial" panose="020B0604020202020204" pitchFamily="34" charset="0"/>
                <a:cs typeface="Arial" panose="020B0604020202020204" pitchFamily="34" charset="0"/>
              </a:defRPr>
            </a:lvl1pPr>
          </a:lstStyle>
          <a:p>
            <a:pPr algn="l">
              <a:defRPr/>
            </a:pPr>
            <a:endParaRPr lang="en-US" dirty="0"/>
          </a:p>
        </p:txBody>
      </p:sp>
      <p:sp>
        <p:nvSpPr>
          <p:cNvPr id="6" name="Footer Placeholder 11"/>
          <p:cNvSpPr>
            <a:spLocks noGrp="1"/>
          </p:cNvSpPr>
          <p:nvPr>
            <p:ph type="ftr" sz="quarter" idx="11"/>
          </p:nvPr>
        </p:nvSpPr>
        <p:spPr/>
        <p:txBody>
          <a:bodyPr rtlCol="0"/>
          <a:lstStyle>
            <a:lvl1pPr>
              <a:defRPr>
                <a:latin typeface="Arial" panose="020B0604020202020204" pitchFamily="34" charset="0"/>
                <a:cs typeface="Arial" panose="020B0604020202020204" pitchFamily="34" charset="0"/>
              </a:defRPr>
            </a:lvl1pPr>
          </a:lstStyle>
          <a:p>
            <a:pPr>
              <a:defRPr/>
            </a:pPr>
            <a:endParaRPr lang="en-US" dirty="0"/>
          </a:p>
        </p:txBody>
      </p:sp>
      <p:sp>
        <p:nvSpPr>
          <p:cNvPr id="7" name="Slide Number Placeholder 3"/>
          <p:cNvSpPr>
            <a:spLocks noGrp="1"/>
          </p:cNvSpPr>
          <p:nvPr>
            <p:ph type="sldNum" sz="quarter" idx="4"/>
          </p:nvPr>
        </p:nvSpPr>
        <p:spPr>
          <a:xfrm>
            <a:off x="7239000" y="6400800"/>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33674471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algn="r">
              <a:defRPr>
                <a:latin typeface="Arial" panose="020B0604020202020204" pitchFamily="34" charset="0"/>
                <a:cs typeface="Arial" panose="020B0604020202020204" pitchFamily="34" charset="0"/>
              </a:defRPr>
            </a:lvl1pPr>
          </a:lstStyle>
          <a:p>
            <a:pPr algn="l">
              <a:defRPr/>
            </a:pPr>
            <a:endParaRPr lang="en-US" dirty="0"/>
          </a:p>
        </p:txBody>
      </p:sp>
      <p:sp>
        <p:nvSpPr>
          <p:cNvPr id="8" name="Footer Placeholder 13"/>
          <p:cNvSpPr>
            <a:spLocks noGrp="1"/>
          </p:cNvSpPr>
          <p:nvPr>
            <p:ph type="ftr" sz="quarter" idx="11"/>
          </p:nvPr>
        </p:nvSpPr>
        <p:spPr/>
        <p:txBody>
          <a:bodyPr rtlCol="0"/>
          <a:lstStyle>
            <a:lvl1pPr>
              <a:defRPr>
                <a:latin typeface="Arial" panose="020B0604020202020204" pitchFamily="34" charset="0"/>
                <a:cs typeface="Arial" panose="020B0604020202020204" pitchFamily="34" charset="0"/>
              </a:defRPr>
            </a:lvl1pPr>
          </a:lstStyle>
          <a:p>
            <a:pPr>
              <a:defRPr/>
            </a:pPr>
            <a:endParaRPr lang="en-US" dirty="0"/>
          </a:p>
        </p:txBody>
      </p:sp>
      <p:sp>
        <p:nvSpPr>
          <p:cNvPr id="9" name="Slide Number Placeholder 3"/>
          <p:cNvSpPr>
            <a:spLocks noGrp="1"/>
          </p:cNvSpPr>
          <p:nvPr>
            <p:ph type="sldNum" sz="quarter" idx="12"/>
          </p:nvPr>
        </p:nvSpPr>
        <p:spPr>
          <a:xfrm>
            <a:off x="7162800" y="6400800"/>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12809270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lgn="l">
              <a:defRPr>
                <a:latin typeface="Arial" panose="020B0604020202020204" pitchFamily="34" charset="0"/>
                <a:cs typeface="Arial" panose="020B0604020202020204" pitchFamily="34"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3"/>
          <p:cNvSpPr txBox="1">
            <a:spLocks/>
          </p:cNvSpPr>
          <p:nvPr userDrawn="1"/>
        </p:nvSpPr>
        <p:spPr>
          <a:xfrm>
            <a:off x="7239000" y="6425330"/>
            <a:ext cx="533400" cy="381000"/>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400" b="1" kern="1200">
                <a:solidFill>
                  <a:schemeClr val="tx2"/>
                </a:solidFill>
                <a:latin typeface="Tw Cen MT" charset="0"/>
                <a:ea typeface="+mn-ea"/>
                <a:cs typeface="Arial" charset="0"/>
              </a:defRPr>
            </a:lvl1pPr>
            <a:lvl2pPr marL="457200" algn="l" rtl="0" fontAlgn="base">
              <a:spcBef>
                <a:spcPct val="0"/>
              </a:spcBef>
              <a:spcAft>
                <a:spcPct val="0"/>
              </a:spcAft>
              <a:defRPr sz="1400" b="1" kern="1200">
                <a:solidFill>
                  <a:schemeClr val="tx1"/>
                </a:solidFill>
                <a:latin typeface="Arial" charset="0"/>
                <a:ea typeface="+mn-ea"/>
                <a:cs typeface="Arial" charset="0"/>
              </a:defRPr>
            </a:lvl2pPr>
            <a:lvl3pPr marL="914400" algn="l" rtl="0" fontAlgn="base">
              <a:spcBef>
                <a:spcPct val="0"/>
              </a:spcBef>
              <a:spcAft>
                <a:spcPct val="0"/>
              </a:spcAft>
              <a:defRPr sz="1400" b="1" kern="1200">
                <a:solidFill>
                  <a:schemeClr val="tx1"/>
                </a:solidFill>
                <a:latin typeface="Arial" charset="0"/>
                <a:ea typeface="+mn-ea"/>
                <a:cs typeface="Arial" charset="0"/>
              </a:defRPr>
            </a:lvl3pPr>
            <a:lvl4pPr marL="1371600" algn="l" rtl="0" fontAlgn="base">
              <a:spcBef>
                <a:spcPct val="0"/>
              </a:spcBef>
              <a:spcAft>
                <a:spcPct val="0"/>
              </a:spcAft>
              <a:defRPr sz="1400" b="1" kern="1200">
                <a:solidFill>
                  <a:schemeClr val="tx1"/>
                </a:solidFill>
                <a:latin typeface="Arial" charset="0"/>
                <a:ea typeface="+mn-ea"/>
                <a:cs typeface="Arial" charset="0"/>
              </a:defRPr>
            </a:lvl4pPr>
            <a:lvl5pPr marL="1828800" algn="l" rtl="0" fontAlgn="base">
              <a:spcBef>
                <a:spcPct val="0"/>
              </a:spcBef>
              <a:spcAft>
                <a:spcPct val="0"/>
              </a:spcAft>
              <a:defRPr sz="1400" b="1" kern="1200">
                <a:solidFill>
                  <a:schemeClr val="tx1"/>
                </a:solidFill>
                <a:latin typeface="Arial" charset="0"/>
                <a:ea typeface="+mn-ea"/>
                <a:cs typeface="Arial" charset="0"/>
              </a:defRPr>
            </a:lvl5pPr>
            <a:lvl6pPr marL="2286000" algn="l" defTabSz="914400" rtl="0" eaLnBrk="1" latinLnBrk="0" hangingPunct="1">
              <a:defRPr sz="1400" b="1" kern="1200">
                <a:solidFill>
                  <a:schemeClr val="tx1"/>
                </a:solidFill>
                <a:latin typeface="Arial" charset="0"/>
                <a:ea typeface="+mn-ea"/>
                <a:cs typeface="Arial" charset="0"/>
              </a:defRPr>
            </a:lvl6pPr>
            <a:lvl7pPr marL="2743200" algn="l" defTabSz="914400" rtl="0" eaLnBrk="1" latinLnBrk="0" hangingPunct="1">
              <a:defRPr sz="1400" b="1" kern="1200">
                <a:solidFill>
                  <a:schemeClr val="tx1"/>
                </a:solidFill>
                <a:latin typeface="Arial" charset="0"/>
                <a:ea typeface="+mn-ea"/>
                <a:cs typeface="Arial" charset="0"/>
              </a:defRPr>
            </a:lvl7pPr>
            <a:lvl8pPr marL="3200400" algn="l" defTabSz="914400" rtl="0" eaLnBrk="1" latinLnBrk="0" hangingPunct="1">
              <a:defRPr sz="1400" b="1" kern="1200">
                <a:solidFill>
                  <a:schemeClr val="tx1"/>
                </a:solidFill>
                <a:latin typeface="Arial" charset="0"/>
                <a:ea typeface="+mn-ea"/>
                <a:cs typeface="Arial" charset="0"/>
              </a:defRPr>
            </a:lvl8pPr>
            <a:lvl9pPr marL="3657600" algn="l" defTabSz="914400" rtl="0" eaLnBrk="1" latinLnBrk="0" hangingPunct="1">
              <a:defRPr sz="1400" b="1" kern="1200">
                <a:solidFill>
                  <a:schemeClr val="tx1"/>
                </a:solidFill>
                <a:latin typeface="Arial" charset="0"/>
                <a:ea typeface="+mn-ea"/>
                <a:cs typeface="Arial" charset="0"/>
              </a:defRPr>
            </a:lvl9pPr>
          </a:lstStyle>
          <a:p>
            <a:fld id="{38702C3F-D7FF-449C-9C1A-2234F31883AC}" type="slidenum">
              <a:rPr lang="en-US" altLang="en-US" sz="1400" smtClean="0">
                <a:latin typeface="Arial" panose="020B0604020202020204" pitchFamily="34" charset="0"/>
                <a:cs typeface="Arial" panose="020B0604020202020204" pitchFamily="34" charset="0"/>
              </a:rPr>
              <a:pPr/>
              <a:t>‹#›</a:t>
            </a:fld>
            <a:endParaRPr lang="en-US"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29522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Arial" panose="020B0604020202020204" pitchFamily="34" charset="0"/>
                <a:cs typeface="Arial" panose="020B0604020202020204" pitchFamily="34" charset="0"/>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lgn="r">
              <a:defRPr>
                <a:latin typeface="Arial" panose="020B0604020202020204" pitchFamily="34" charset="0"/>
                <a:cs typeface="Arial" panose="020B0604020202020204" pitchFamily="34" charset="0"/>
              </a:defRPr>
            </a:lvl1pPr>
          </a:lstStyle>
          <a:p>
            <a:pPr algn="l">
              <a:defRPr/>
            </a:pPr>
            <a:endParaRPr lang="en-US" dirty="0"/>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a:xfrm>
            <a:off x="-846138" y="1112840"/>
            <a:ext cx="533400" cy="24447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anose="020B0604020202020204" pitchFamily="34" charset="0"/>
                <a:cs typeface="Arial" panose="020B0604020202020204" pitchFamily="34" charset="0"/>
              </a:defRPr>
            </a:lvl1pPr>
          </a:lstStyle>
          <a:p>
            <a:fld id="{8073BF2B-24A6-471F-8DBC-440EA270C5A8}" type="slidenum">
              <a:rPr lang="en-US" altLang="en-US" smtClean="0"/>
              <a:pPr/>
              <a:t>‹#›</a:t>
            </a:fld>
            <a:endParaRPr lang="en-US" altLang="en-US"/>
          </a:p>
        </p:txBody>
      </p:sp>
      <p:sp>
        <p:nvSpPr>
          <p:cNvPr id="8" name="Slide Number Placeholder 3"/>
          <p:cNvSpPr txBox="1">
            <a:spLocks/>
          </p:cNvSpPr>
          <p:nvPr userDrawn="1"/>
        </p:nvSpPr>
        <p:spPr>
          <a:xfrm>
            <a:off x="7162800" y="6438900"/>
            <a:ext cx="533400" cy="381000"/>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400" b="1" kern="1200">
                <a:solidFill>
                  <a:schemeClr val="tx2"/>
                </a:solidFill>
                <a:latin typeface="Tw Cen MT" charset="0"/>
                <a:ea typeface="+mn-ea"/>
                <a:cs typeface="Arial" charset="0"/>
              </a:defRPr>
            </a:lvl1pPr>
            <a:lvl2pPr marL="457200" algn="l" rtl="0" fontAlgn="base">
              <a:spcBef>
                <a:spcPct val="0"/>
              </a:spcBef>
              <a:spcAft>
                <a:spcPct val="0"/>
              </a:spcAft>
              <a:defRPr sz="1400" b="1" kern="1200">
                <a:solidFill>
                  <a:schemeClr val="tx1"/>
                </a:solidFill>
                <a:latin typeface="Arial" charset="0"/>
                <a:ea typeface="+mn-ea"/>
                <a:cs typeface="Arial" charset="0"/>
              </a:defRPr>
            </a:lvl2pPr>
            <a:lvl3pPr marL="914400" algn="l" rtl="0" fontAlgn="base">
              <a:spcBef>
                <a:spcPct val="0"/>
              </a:spcBef>
              <a:spcAft>
                <a:spcPct val="0"/>
              </a:spcAft>
              <a:defRPr sz="1400" b="1" kern="1200">
                <a:solidFill>
                  <a:schemeClr val="tx1"/>
                </a:solidFill>
                <a:latin typeface="Arial" charset="0"/>
                <a:ea typeface="+mn-ea"/>
                <a:cs typeface="Arial" charset="0"/>
              </a:defRPr>
            </a:lvl3pPr>
            <a:lvl4pPr marL="1371600" algn="l" rtl="0" fontAlgn="base">
              <a:spcBef>
                <a:spcPct val="0"/>
              </a:spcBef>
              <a:spcAft>
                <a:spcPct val="0"/>
              </a:spcAft>
              <a:defRPr sz="1400" b="1" kern="1200">
                <a:solidFill>
                  <a:schemeClr val="tx1"/>
                </a:solidFill>
                <a:latin typeface="Arial" charset="0"/>
                <a:ea typeface="+mn-ea"/>
                <a:cs typeface="Arial" charset="0"/>
              </a:defRPr>
            </a:lvl4pPr>
            <a:lvl5pPr marL="1828800" algn="l" rtl="0" fontAlgn="base">
              <a:spcBef>
                <a:spcPct val="0"/>
              </a:spcBef>
              <a:spcAft>
                <a:spcPct val="0"/>
              </a:spcAft>
              <a:defRPr sz="1400" b="1" kern="1200">
                <a:solidFill>
                  <a:schemeClr val="tx1"/>
                </a:solidFill>
                <a:latin typeface="Arial" charset="0"/>
                <a:ea typeface="+mn-ea"/>
                <a:cs typeface="Arial" charset="0"/>
              </a:defRPr>
            </a:lvl5pPr>
            <a:lvl6pPr marL="2286000" algn="l" defTabSz="914400" rtl="0" eaLnBrk="1" latinLnBrk="0" hangingPunct="1">
              <a:defRPr sz="1400" b="1" kern="1200">
                <a:solidFill>
                  <a:schemeClr val="tx1"/>
                </a:solidFill>
                <a:latin typeface="Arial" charset="0"/>
                <a:ea typeface="+mn-ea"/>
                <a:cs typeface="Arial" charset="0"/>
              </a:defRPr>
            </a:lvl6pPr>
            <a:lvl7pPr marL="2743200" algn="l" defTabSz="914400" rtl="0" eaLnBrk="1" latinLnBrk="0" hangingPunct="1">
              <a:defRPr sz="1400" b="1" kern="1200">
                <a:solidFill>
                  <a:schemeClr val="tx1"/>
                </a:solidFill>
                <a:latin typeface="Arial" charset="0"/>
                <a:ea typeface="+mn-ea"/>
                <a:cs typeface="Arial" charset="0"/>
              </a:defRPr>
            </a:lvl7pPr>
            <a:lvl8pPr marL="3200400" algn="l" defTabSz="914400" rtl="0" eaLnBrk="1" latinLnBrk="0" hangingPunct="1">
              <a:defRPr sz="1400" b="1" kern="1200">
                <a:solidFill>
                  <a:schemeClr val="tx1"/>
                </a:solidFill>
                <a:latin typeface="Arial" charset="0"/>
                <a:ea typeface="+mn-ea"/>
                <a:cs typeface="Arial" charset="0"/>
              </a:defRPr>
            </a:lvl8pPr>
            <a:lvl9pPr marL="3657600" algn="l" defTabSz="914400" rtl="0" eaLnBrk="1" latinLnBrk="0" hangingPunct="1">
              <a:defRPr sz="1400" b="1" kern="1200">
                <a:solidFill>
                  <a:schemeClr val="tx1"/>
                </a:solidFill>
                <a:latin typeface="Arial" charset="0"/>
                <a:ea typeface="+mn-ea"/>
                <a:cs typeface="Arial" charset="0"/>
              </a:defRPr>
            </a:lvl9pPr>
          </a:lstStyle>
          <a:p>
            <a:fld id="{38702C3F-D7FF-449C-9C1A-2234F31883AC}" type="slidenum">
              <a:rPr lang="en-US" altLang="en-US" sz="1400" smtClean="0">
                <a:latin typeface="Arial" panose="020B0604020202020204" pitchFamily="34" charset="0"/>
                <a:cs typeface="Arial" panose="020B0604020202020204" pitchFamily="34" charset="0"/>
              </a:rPr>
              <a:pPr/>
              <a:t>‹#›</a:t>
            </a:fld>
            <a:endParaRPr lang="en-US"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38192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r">
              <a:defRPr>
                <a:latin typeface="Arial" panose="020B0604020202020204" pitchFamily="34" charset="0"/>
                <a:cs typeface="Arial" panose="020B0604020202020204" pitchFamily="34" charset="0"/>
              </a:defRPr>
            </a:lvl1pPr>
          </a:lstStyle>
          <a:p>
            <a:pPr algn="l">
              <a:defRPr/>
            </a:pPr>
            <a:endParaRPr lang="en-US" dirty="0"/>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3"/>
          <p:cNvSpPr>
            <a:spLocks noGrp="1"/>
          </p:cNvSpPr>
          <p:nvPr>
            <p:ph type="sldNum" sz="quarter" idx="4"/>
          </p:nvPr>
        </p:nvSpPr>
        <p:spPr>
          <a:xfrm>
            <a:off x="7162800" y="6450904"/>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5323300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1"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2" name="Vertical Title 1"/>
          <p:cNvSpPr>
            <a:spLocks noGrp="1"/>
          </p:cNvSpPr>
          <p:nvPr>
            <p:ph type="title" orient="vert"/>
          </p:nvPr>
        </p:nvSpPr>
        <p:spPr>
          <a:xfrm>
            <a:off x="6553200" y="609602"/>
            <a:ext cx="2057400" cy="5516563"/>
          </a:xfrm>
        </p:spPr>
        <p:txBody>
          <a:bodyPr vert="eaVert"/>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2"/>
            <a:ext cx="2209800" cy="365125"/>
          </a:xfrm>
        </p:spPr>
        <p:txBody>
          <a:bodyPr/>
          <a:lstStyle>
            <a:lvl1pPr algn="r">
              <a:defRPr>
                <a:latin typeface="Arial" panose="020B0604020202020204" pitchFamily="34" charset="0"/>
                <a:cs typeface="Arial" panose="020B0604020202020204" pitchFamily="34" charset="0"/>
              </a:defRPr>
            </a:lvl1pPr>
          </a:lstStyle>
          <a:p>
            <a:pPr algn="l">
              <a:defRPr/>
            </a:pPr>
            <a:endParaRPr lang="en-US" dirty="0"/>
          </a:p>
        </p:txBody>
      </p:sp>
      <p:sp>
        <p:nvSpPr>
          <p:cNvPr id="8" name="Footer Placeholder 4"/>
          <p:cNvSpPr>
            <a:spLocks noGrp="1"/>
          </p:cNvSpPr>
          <p:nvPr>
            <p:ph type="ftr" sz="quarter" idx="11"/>
          </p:nvPr>
        </p:nvSpPr>
        <p:spPr>
          <a:xfrm>
            <a:off x="457201" y="6248402"/>
            <a:ext cx="5573713" cy="365125"/>
          </a:xfrm>
        </p:spPr>
        <p:txBody>
          <a:bodyPr/>
          <a:lstStyle>
            <a:lvl1pPr>
              <a:defRPr>
                <a:latin typeface="Arial" panose="020B0604020202020204" pitchFamily="34" charset="0"/>
                <a:cs typeface="Arial" panose="020B0604020202020204" pitchFamily="34" charset="0"/>
              </a:defRPr>
            </a:lvl1pPr>
          </a:lstStyle>
          <a:p>
            <a:pPr>
              <a:defRPr/>
            </a:pPr>
            <a:endParaRPr lang="en-US" dirty="0"/>
          </a:p>
        </p:txBody>
      </p:sp>
      <p:sp>
        <p:nvSpPr>
          <p:cNvPr id="9" name="Slide Number Placeholder 3"/>
          <p:cNvSpPr>
            <a:spLocks noGrp="1"/>
          </p:cNvSpPr>
          <p:nvPr>
            <p:ph type="sldNum" sz="quarter" idx="4"/>
          </p:nvPr>
        </p:nvSpPr>
        <p:spPr>
          <a:xfrm>
            <a:off x="8229600" y="6248400"/>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1363379377"/>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4000">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81000" y="1600200"/>
            <a:ext cx="8229600" cy="4525963"/>
          </a:xfrm>
          <a:prstGeom prst="rect">
            <a:avLst/>
          </a:prstGeom>
        </p:spPr>
        <p:txBody>
          <a:bodyPr/>
          <a:lstStyle>
            <a:lvl1pPr>
              <a:buClr>
                <a:srgbClr val="927AAE"/>
              </a:buClr>
              <a:defRPr>
                <a:latin typeface="Arial"/>
              </a:defRPr>
            </a:lvl1pPr>
            <a:lvl2pPr>
              <a:buClr>
                <a:srgbClr val="927AAE"/>
              </a:buClr>
              <a:defRPr>
                <a:latin typeface="Arial"/>
              </a:defRPr>
            </a:lvl2pPr>
            <a:lvl3pPr>
              <a:buClr>
                <a:srgbClr val="927AAE"/>
              </a:buClr>
              <a:defRPr>
                <a:latin typeface="Arial"/>
              </a:defRPr>
            </a:lvl3pPr>
            <a:lvl4pPr>
              <a:buClr>
                <a:srgbClr val="927AAE"/>
              </a:buClr>
              <a:defRPr>
                <a:latin typeface="Arial"/>
              </a:defRPr>
            </a:lvl4pPr>
            <a:lvl5pPr>
              <a:buClr>
                <a:srgbClr val="927AAE"/>
              </a:buClr>
              <a:buFont typeface="Arial" pitchFamily="34" charset="0"/>
              <a:buChar char="•"/>
              <a:defRPr>
                <a:latin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p:cNvCxnSpPr/>
          <p:nvPr/>
        </p:nvCxnSpPr>
        <p:spPr>
          <a:xfrm>
            <a:off x="0" y="1066800"/>
            <a:ext cx="9144000" cy="0"/>
          </a:xfrm>
          <a:prstGeom prst="line">
            <a:avLst/>
          </a:prstGeom>
          <a:ln w="76200">
            <a:solidFill>
              <a:srgbClr val="7C609E"/>
            </a:solidFill>
          </a:ln>
        </p:spPr>
        <p:style>
          <a:lnRef idx="1">
            <a:schemeClr val="accent4"/>
          </a:lnRef>
          <a:fillRef idx="0">
            <a:schemeClr val="accent4"/>
          </a:fillRef>
          <a:effectRef idx="0">
            <a:schemeClr val="accent4"/>
          </a:effectRef>
          <a:fontRef idx="minor">
            <a:schemeClr val="tx1"/>
          </a:fontRef>
        </p:style>
      </p:cxnSp>
      <p:sp>
        <p:nvSpPr>
          <p:cNvPr id="5" name="Rectangle 4"/>
          <p:cNvSpPr/>
          <p:nvPr/>
        </p:nvSpPr>
        <p:spPr>
          <a:xfrm>
            <a:off x="0" y="6324600"/>
            <a:ext cx="9144000" cy="5334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0" y="6324600"/>
            <a:ext cx="9144000" cy="0"/>
          </a:xfrm>
          <a:prstGeom prst="line">
            <a:avLst/>
          </a:prstGeom>
          <a:ln w="76200">
            <a:solidFill>
              <a:srgbClr val="7C609E"/>
            </a:solidFill>
          </a:ln>
        </p:spPr>
        <p:style>
          <a:lnRef idx="1">
            <a:schemeClr val="accent4"/>
          </a:lnRef>
          <a:fillRef idx="0">
            <a:schemeClr val="accent4"/>
          </a:fillRef>
          <a:effectRef idx="0">
            <a:schemeClr val="accent4"/>
          </a:effectRef>
          <a:fontRef idx="minor">
            <a:schemeClr val="tx1"/>
          </a:fontRef>
        </p:style>
      </p:cxnSp>
      <p:sp>
        <p:nvSpPr>
          <p:cNvPr id="7" name="Rectangle 6"/>
          <p:cNvSpPr/>
          <p:nvPr/>
        </p:nvSpPr>
        <p:spPr>
          <a:xfrm>
            <a:off x="2438400" y="6096000"/>
            <a:ext cx="4267200" cy="457200"/>
          </a:xfrm>
          <a:prstGeom prst="rect">
            <a:avLst/>
          </a:prstGeom>
          <a:solidFill>
            <a:srgbClr val="7C609E"/>
          </a:solidFill>
          <a:ln>
            <a:solidFill>
              <a:srgbClr val="7C6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a:rPr>
              <a:t>Learn the Signs. Act</a:t>
            </a:r>
            <a:r>
              <a:rPr lang="en-US" sz="2000" baseline="0" dirty="0">
                <a:latin typeface="Arial"/>
              </a:rPr>
              <a:t> Early.</a:t>
            </a:r>
            <a:endParaRPr lang="en-US" sz="2000" dirty="0">
              <a:latin typeface="Arial"/>
            </a:endParaRPr>
          </a:p>
        </p:txBody>
      </p:sp>
      <p:sp>
        <p:nvSpPr>
          <p:cNvPr id="8" name="TextBox 7"/>
          <p:cNvSpPr txBox="1"/>
          <p:nvPr/>
        </p:nvSpPr>
        <p:spPr>
          <a:xfrm>
            <a:off x="2438400" y="6550223"/>
            <a:ext cx="4267200" cy="307777"/>
          </a:xfrm>
          <a:prstGeom prst="rect">
            <a:avLst/>
          </a:prstGeom>
          <a:noFill/>
        </p:spPr>
        <p:txBody>
          <a:bodyPr wrap="square" rtlCol="0">
            <a:spAutoFit/>
          </a:bodyPr>
          <a:lstStyle/>
          <a:p>
            <a:pPr algn="ctr"/>
            <a:r>
              <a:rPr lang="en-US" sz="1400" dirty="0">
                <a:solidFill>
                  <a:srgbClr val="7C609E"/>
                </a:solidFill>
                <a:latin typeface="Arial"/>
              </a:rPr>
              <a:t>www.cdc.gov/act</a:t>
            </a:r>
            <a:r>
              <a:rPr lang="en-US" sz="1400" baseline="0" dirty="0">
                <a:solidFill>
                  <a:srgbClr val="7C609E"/>
                </a:solidFill>
                <a:latin typeface="Arial"/>
              </a:rPr>
              <a:t>early</a:t>
            </a:r>
            <a:endParaRPr lang="en-US" sz="1400" dirty="0">
              <a:solidFill>
                <a:srgbClr val="7C609E"/>
              </a:solidFill>
              <a:latin typeface="Arial"/>
            </a:endParaRPr>
          </a:p>
        </p:txBody>
      </p:sp>
      <p:sp>
        <p:nvSpPr>
          <p:cNvPr id="9" name="Slide Number Placeholder 3"/>
          <p:cNvSpPr txBox="1">
            <a:spLocks/>
          </p:cNvSpPr>
          <p:nvPr/>
        </p:nvSpPr>
        <p:spPr>
          <a:xfrm>
            <a:off x="6781800" y="6416675"/>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97CC132-B607-4BE8-8588-0D82C7C149A1}"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14348692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5" descr="VCHIP_PP_Cover2"/>
          <p:cNvPicPr>
            <a:picLocks noChangeAspect="1" noChangeArrowheads="1"/>
          </p:cNvPicPr>
          <p:nvPr userDrawn="1"/>
        </p:nvPicPr>
        <p:blipFill>
          <a:blip r:embed="rId2" cstate="print"/>
          <a:srcRect/>
          <a:stretch>
            <a:fillRect/>
          </a:stretch>
        </p:blipFill>
        <p:spPr bwMode="auto">
          <a:xfrm>
            <a:off x="0" y="-1588"/>
            <a:ext cx="9145588" cy="6859588"/>
          </a:xfrm>
          <a:prstGeom prst="rect">
            <a:avLst/>
          </a:prstGeom>
          <a:noFill/>
          <a:ln w="9525">
            <a:noFill/>
            <a:miter lim="800000"/>
            <a:headEnd/>
            <a:tailEnd/>
          </a:ln>
        </p:spPr>
      </p:pic>
      <p:sp>
        <p:nvSpPr>
          <p:cNvPr id="2" name="Title 1"/>
          <p:cNvSpPr>
            <a:spLocks noGrp="1"/>
          </p:cNvSpPr>
          <p:nvPr>
            <p:ph type="ctrTitle"/>
          </p:nvPr>
        </p:nvSpPr>
        <p:spPr>
          <a:xfrm>
            <a:off x="685800" y="304801"/>
            <a:ext cx="7772400" cy="1524000"/>
          </a:xfrm>
        </p:spPr>
        <p:txBody>
          <a:bodyPr/>
          <a:lstStyle>
            <a:lvl1pPr algn="ctr">
              <a:defRPr sz="36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72394" y="1828800"/>
            <a:ext cx="6400800" cy="7620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r>
              <a:rPr lang="en-US">
                <a:solidFill>
                  <a:prstClr val="black">
                    <a:tint val="75000"/>
                  </a:prstClr>
                </a:solidFill>
              </a:rPr>
              <a:t>Date</a:t>
            </a:r>
          </a:p>
        </p:txBody>
      </p:sp>
      <p:sp>
        <p:nvSpPr>
          <p:cNvPr id="5" name="Footer Placeholder 4"/>
          <p:cNvSpPr>
            <a:spLocks noGrp="1"/>
          </p:cNvSpPr>
          <p:nvPr>
            <p:ph type="ftr" sz="quarter" idx="11"/>
          </p:nvPr>
        </p:nvSpPr>
        <p:spPr>
          <a:xfrm>
            <a:off x="1447800" y="6356352"/>
            <a:ext cx="5410200" cy="365125"/>
          </a:xfrm>
          <a:prstGeom prst="rect">
            <a:avLst/>
          </a:prstGeom>
        </p:spPr>
        <p:txBody>
          <a:bodyPr/>
          <a:lstStyle>
            <a:lvl1pPr>
              <a:defRPr/>
            </a:lvl1pPr>
          </a:lstStyle>
          <a:p>
            <a:pPr>
              <a:defRPr/>
            </a:pPr>
            <a:r>
              <a:rPr lang="en-US" sz="1800" b="0">
                <a:solidFill>
                  <a:prstClr val="black">
                    <a:tint val="75000"/>
                  </a:prstClr>
                </a:solidFill>
                <a:latin typeface="Arial" pitchFamily="34" charset="0"/>
                <a:cs typeface="Arial" pitchFamily="34" charset="0"/>
              </a:rPr>
              <a:t>Add Power Point Title  </a:t>
            </a:r>
            <a:endParaRPr lang="en-US" sz="1800" b="0" dirty="0">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a:defRPr/>
            </a:pPr>
            <a:fld id="{811CAD29-1302-4CEE-A835-146A5633E653}" type="slidenum">
              <a:rPr lang="en-US">
                <a:solidFill>
                  <a:prstClr val="black">
                    <a:tint val="75000"/>
                  </a:prstClr>
                </a:solidFill>
              </a:rPr>
              <a:pPr>
                <a:defRPr/>
              </a:pPr>
              <a:t>‹#›</a:t>
            </a:fld>
            <a:endParaRPr lang="en-US">
              <a:solidFill>
                <a:prstClr val="black">
                  <a:tint val="75000"/>
                </a:prstClr>
              </a:solidFill>
            </a:endParaRPr>
          </a:p>
        </p:txBody>
      </p:sp>
      <p:pic>
        <p:nvPicPr>
          <p:cNvPr id="8" name="Picture 1"/>
          <p:cNvPicPr>
            <a:picLocks noChangeAspect="1" noChangeArrowheads="1"/>
          </p:cNvPicPr>
          <p:nvPr userDrawn="1"/>
        </p:nvPicPr>
        <p:blipFill>
          <a:blip r:embed="rId3" cstate="print"/>
          <a:srcRect/>
          <a:stretch>
            <a:fillRect/>
          </a:stretch>
        </p:blipFill>
        <p:spPr bwMode="auto">
          <a:xfrm>
            <a:off x="1" y="5986462"/>
            <a:ext cx="2205038" cy="871538"/>
          </a:xfrm>
          <a:prstGeom prst="rect">
            <a:avLst/>
          </a:prstGeom>
          <a:noFill/>
          <a:ln w="9525">
            <a:noFill/>
            <a:miter lim="800000"/>
            <a:headEnd/>
            <a:tailEnd/>
          </a:ln>
        </p:spPr>
      </p:pic>
      <p:sp>
        <p:nvSpPr>
          <p:cNvPr id="9" name="Rectangle 8"/>
          <p:cNvSpPr/>
          <p:nvPr userDrawn="1"/>
        </p:nvSpPr>
        <p:spPr>
          <a:xfrm>
            <a:off x="0" y="5943600"/>
            <a:ext cx="9144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a:solidFill>
                <a:prstClr val="white"/>
              </a:solidFill>
            </a:endParaRPr>
          </a:p>
        </p:txBody>
      </p:sp>
      <p:pic>
        <p:nvPicPr>
          <p:cNvPr id="12" name="Picture 3" descr="L:\Groups\VCHIP\VCHIP Graphics &amp; Logos &amp; Templates\VCHIP\current VCHIP logos\VCHIP_LOGO_4COLOR.jpg"/>
          <p:cNvPicPr>
            <a:picLocks noChangeAspect="1" noChangeArrowheads="1"/>
          </p:cNvPicPr>
          <p:nvPr userDrawn="1"/>
        </p:nvPicPr>
        <p:blipFill>
          <a:blip r:embed="rId4" cstate="print"/>
          <a:srcRect/>
          <a:stretch>
            <a:fillRect/>
          </a:stretch>
        </p:blipFill>
        <p:spPr bwMode="auto">
          <a:xfrm>
            <a:off x="7567350" y="6025224"/>
            <a:ext cx="1389815" cy="640080"/>
          </a:xfrm>
          <a:prstGeom prst="rect">
            <a:avLst/>
          </a:prstGeom>
          <a:noFill/>
          <a:ln w="9525">
            <a:noFill/>
            <a:miter lim="800000"/>
            <a:headEnd/>
            <a:tailEnd/>
          </a:ln>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474" y="6172201"/>
            <a:ext cx="1669493" cy="457200"/>
          </a:xfrm>
          <a:prstGeom prst="rect">
            <a:avLst/>
          </a:prstGeom>
        </p:spPr>
      </p:pic>
    </p:spTree>
    <p:extLst>
      <p:ext uri="{BB962C8B-B14F-4D97-AF65-F5344CB8AC3E}">
        <p14:creationId xmlns:p14="http://schemas.microsoft.com/office/powerpoint/2010/main" val="2798303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5" name="Rectangle 4"/>
          <p:cNvSpPr/>
          <p:nvPr userDrawn="1"/>
        </p:nvSpPr>
        <p:spPr>
          <a:xfrm>
            <a:off x="-9525" y="6053140"/>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6" name="Rectangle 5"/>
          <p:cNvSpPr/>
          <p:nvPr/>
        </p:nvSpPr>
        <p:spPr>
          <a:xfrm>
            <a:off x="2359026" y="6043615"/>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8" name="Title 7"/>
          <p:cNvSpPr>
            <a:spLocks noGrp="1"/>
          </p:cNvSpPr>
          <p:nvPr>
            <p:ph type="ctrTitle"/>
          </p:nvPr>
        </p:nvSpPr>
        <p:spPr>
          <a:xfrm>
            <a:off x="2362200" y="4038600"/>
            <a:ext cx="6477000" cy="1828800"/>
          </a:xfrm>
        </p:spPr>
        <p:txBody>
          <a:bodyPr anchor="b"/>
          <a:lstStyle>
            <a:lvl1pPr>
              <a:defRPr cap="none" baseline="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latin typeface="Arial" panose="020B0604020202020204" pitchFamily="34" charset="0"/>
                <a:cs typeface="Arial" panose="020B060402020202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Tree>
    <p:extLst>
      <p:ext uri="{BB962C8B-B14F-4D97-AF65-F5344CB8AC3E}">
        <p14:creationId xmlns:p14="http://schemas.microsoft.com/office/powerpoint/2010/main" val="933952022"/>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612648" y="1447800"/>
            <a:ext cx="8153400" cy="4493154"/>
          </a:xfrm>
        </p:spPr>
        <p:txBody>
          <a:bodyPr/>
          <a:lstStyle>
            <a:lvl1pPr>
              <a:defRPr>
                <a:latin typeface="+mj-lt"/>
                <a:cs typeface="Arial" panose="020B0604020202020204" pitchFamily="34" charset="0"/>
              </a:defRPr>
            </a:lvl1pPr>
            <a:lvl2pPr>
              <a:defRPr>
                <a:latin typeface="+mj-lt"/>
                <a:cs typeface="Arial" panose="020B0604020202020204" pitchFamily="34" charset="0"/>
              </a:defRPr>
            </a:lvl2pPr>
            <a:lvl3pPr>
              <a:defRPr>
                <a:latin typeface="+mj-lt"/>
                <a:cs typeface="Arial" panose="020B0604020202020204" pitchFamily="34" charset="0"/>
              </a:defRPr>
            </a:lvl3pPr>
            <a:lvl4pPr>
              <a:defRPr>
                <a:latin typeface="+mj-lt"/>
                <a:cs typeface="Arial" panose="020B0604020202020204" pitchFamily="34" charset="0"/>
              </a:defRPr>
            </a:lvl4pPr>
            <a:lvl5pPr>
              <a:defRPr>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F0E89BB-C870-44FD-860A-1FCC4F61541F}"/>
              </a:ext>
            </a:extLst>
          </p:cNvPr>
          <p:cNvSpPr/>
          <p:nvPr userDrawn="1"/>
        </p:nvSpPr>
        <p:spPr>
          <a:xfrm>
            <a:off x="0" y="6096000"/>
            <a:ext cx="7543800"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latin typeface="+mj-lt"/>
            </a:endParaRPr>
          </a:p>
        </p:txBody>
      </p:sp>
      <p:sp>
        <p:nvSpPr>
          <p:cNvPr id="15" name="Title 14">
            <a:extLst>
              <a:ext uri="{FF2B5EF4-FFF2-40B4-BE49-F238E27FC236}">
                <a16:creationId xmlns:a16="http://schemas.microsoft.com/office/drawing/2014/main" id="{1699C639-D46D-4B5D-BA73-A969D3B795CB}"/>
              </a:ext>
            </a:extLst>
          </p:cNvPr>
          <p:cNvSpPr>
            <a:spLocks noGrp="1"/>
          </p:cNvSpPr>
          <p:nvPr>
            <p:ph type="title" hasCustomPrompt="1"/>
          </p:nvPr>
        </p:nvSpPr>
        <p:spPr>
          <a:xfrm>
            <a:off x="609600" y="228602"/>
            <a:ext cx="8153400" cy="779463"/>
          </a:xfrm>
        </p:spPr>
        <p:txBody>
          <a:bodyPr/>
          <a:lstStyle>
            <a:lvl1pPr>
              <a:defRPr>
                <a:latin typeface="Tw Cen MT Condensed" panose="020B0606020104020203" pitchFamily="34" charset="0"/>
              </a:defRPr>
            </a:lvl1pPr>
          </a:lstStyle>
          <a:p>
            <a:r>
              <a:rPr lang="en-US" dirty="0"/>
              <a:t>Vermont Department of </a:t>
            </a:r>
            <a:r>
              <a:rPr lang="en-US" dirty="0" err="1"/>
              <a:t>HeAL</a:t>
            </a:r>
            <a:endParaRPr lang="en-US" dirty="0"/>
          </a:p>
        </p:txBody>
      </p:sp>
      <p:sp>
        <p:nvSpPr>
          <p:cNvPr id="16" name="Rectangle 15">
            <a:extLst>
              <a:ext uri="{FF2B5EF4-FFF2-40B4-BE49-F238E27FC236}">
                <a16:creationId xmlns:a16="http://schemas.microsoft.com/office/drawing/2014/main" id="{8C2DA701-3C59-4167-9AB9-BF545CE38876}"/>
              </a:ext>
            </a:extLst>
          </p:cNvPr>
          <p:cNvSpPr/>
          <p:nvPr userDrawn="1"/>
        </p:nvSpPr>
        <p:spPr>
          <a:xfrm>
            <a:off x="1524000" y="6096001"/>
            <a:ext cx="7543800" cy="1846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latin typeface="+mj-lt"/>
            </a:endParaRPr>
          </a:p>
        </p:txBody>
      </p:sp>
      <p:pic>
        <p:nvPicPr>
          <p:cNvPr id="17" name="Picture 16">
            <a:extLst>
              <a:ext uri="{FF2B5EF4-FFF2-40B4-BE49-F238E27FC236}">
                <a16:creationId xmlns:a16="http://schemas.microsoft.com/office/drawing/2014/main" id="{37EE20E8-65F8-47EF-BEDA-131DFC35D42A}"/>
              </a:ext>
            </a:extLst>
          </p:cNvPr>
          <p:cNvPicPr/>
          <p:nvPr userDrawn="1"/>
        </p:nvPicPr>
        <p:blipFill>
          <a:blip r:embed="rId2"/>
          <a:stretch>
            <a:fillRect/>
          </a:stretch>
        </p:blipFill>
        <p:spPr>
          <a:xfrm>
            <a:off x="6572250" y="6286500"/>
            <a:ext cx="2438400" cy="498475"/>
          </a:xfrm>
          <a:prstGeom prst="rect">
            <a:avLst/>
          </a:prstGeom>
        </p:spPr>
      </p:pic>
      <p:sp>
        <p:nvSpPr>
          <p:cNvPr id="18" name="Slide Number Placeholder 3">
            <a:extLst>
              <a:ext uri="{FF2B5EF4-FFF2-40B4-BE49-F238E27FC236}">
                <a16:creationId xmlns:a16="http://schemas.microsoft.com/office/drawing/2014/main" id="{D87B2748-C056-4AE0-B3AA-51C42A1466FB}"/>
              </a:ext>
            </a:extLst>
          </p:cNvPr>
          <p:cNvSpPr>
            <a:spLocks noGrp="1"/>
          </p:cNvSpPr>
          <p:nvPr>
            <p:ph type="sldNum" sz="quarter" idx="12"/>
          </p:nvPr>
        </p:nvSpPr>
        <p:spPr>
          <a:xfrm>
            <a:off x="152400" y="6400800"/>
            <a:ext cx="533400" cy="381000"/>
          </a:xfrm>
          <a:prstGeom prst="rect">
            <a:avLst/>
          </a:prstGeom>
        </p:spPr>
        <p:txBody>
          <a:bodyPr vert="horz" wrap="square" lIns="91440" tIns="45720" rIns="91440" bIns="45720" numCol="1" anchor="ctr" anchorCtr="0" compatLnSpc="1">
            <a:prstTxWarp prst="textNoShape">
              <a:avLst/>
            </a:prstTxWarp>
          </a:bodyPr>
          <a:lstStyle>
            <a:lvl1pPr>
              <a:defRPr sz="1400" b="0">
                <a:solidFill>
                  <a:schemeClr val="tx2">
                    <a:lumMod val="50000"/>
                  </a:schemeClr>
                </a:solidFill>
                <a:latin typeface="+mn-lt"/>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35155760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1371601" y="2743200"/>
            <a:ext cx="7123113" cy="1673225"/>
          </a:xfrm>
        </p:spPr>
        <p:txBody>
          <a:bodyPr/>
          <a:lstStyle>
            <a:lvl1pPr marL="0" indent="0">
              <a:buNone/>
              <a:defRPr sz="2800">
                <a:solidFill>
                  <a:schemeClr val="tx2"/>
                </a:solidFill>
                <a:latin typeface="Arial" panose="020B0604020202020204" pitchFamily="34" charset="0"/>
                <a:cs typeface="Arial" panose="020B0604020202020204"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Date Placeholder 11"/>
          <p:cNvSpPr>
            <a:spLocks noGrp="1"/>
          </p:cNvSpPr>
          <p:nvPr>
            <p:ph type="dt" sz="half" idx="10"/>
          </p:nvPr>
        </p:nvSpPr>
        <p:spPr/>
        <p:txBody>
          <a:bodyPr/>
          <a:lstStyle>
            <a:lvl1pPr algn="r">
              <a:defRPr>
                <a:latin typeface="Arial" panose="020B0604020202020204" pitchFamily="34" charset="0"/>
                <a:cs typeface="Arial" panose="020B0604020202020204" pitchFamily="34" charset="0"/>
              </a:defRPr>
            </a:lvl1pPr>
          </a:lstStyle>
          <a:p>
            <a:pPr algn="l">
              <a:defRPr/>
            </a:pPr>
            <a:r>
              <a:rPr lang="en-US"/>
              <a:t>Date</a:t>
            </a:r>
            <a:endParaRPr lang="en-US" dirty="0"/>
          </a:p>
        </p:txBody>
      </p:sp>
      <p:sp>
        <p:nvSpPr>
          <p:cNvPr id="8" name="Slide Number Placeholder 12"/>
          <p:cNvSpPr>
            <a:spLocks noGrp="1"/>
          </p:cNvSpPr>
          <p:nvPr>
            <p:ph type="sldNum" sz="quarter" idx="11"/>
          </p:nvPr>
        </p:nvSpPr>
        <p:spPr>
          <a:xfrm>
            <a:off x="0" y="1752602"/>
            <a:ext cx="1295400" cy="701675"/>
          </a:xfrm>
          <a:prstGeom prst="rect">
            <a:avLst/>
          </a:prstGeom>
        </p:spPr>
        <p:txBody>
          <a:bodyPr vert="horz" wrap="square" lIns="91440" tIns="45720" rIns="91440" bIns="45720" numCol="1" anchor="t" anchorCtr="0" compatLnSpc="1">
            <a:prstTxWarp prst="textNoShape">
              <a:avLst/>
            </a:prstTxWarp>
            <a:noAutofit/>
          </a:bodyPr>
          <a:lstStyle>
            <a:lvl1pPr algn="ctr">
              <a:defRPr sz="2400">
                <a:solidFill>
                  <a:srgbClr val="FFFFFF"/>
                </a:solidFill>
                <a:latin typeface="Arial" panose="020B0604020202020204" pitchFamily="34" charset="0"/>
                <a:cs typeface="Arial" panose="020B0604020202020204" pitchFamily="34" charset="0"/>
              </a:defRPr>
            </a:lvl1pPr>
          </a:lstStyle>
          <a:p>
            <a:fld id="{02570D24-A0BB-4B2E-92B5-81232B38E059}" type="slidenum">
              <a:rPr lang="en-US" altLang="en-US" smtClean="0"/>
              <a:pPr/>
              <a:t>‹#›</a:t>
            </a:fld>
            <a:endParaRPr lang="en-US" altLang="en-US"/>
          </a:p>
        </p:txBody>
      </p:sp>
      <p:sp>
        <p:nvSpPr>
          <p:cNvPr id="9" name="Footer Placeholder 13"/>
          <p:cNvSpPr>
            <a:spLocks noGrp="1"/>
          </p:cNvSpPr>
          <p:nvPr>
            <p:ph type="ftr" sz="quarter" idx="12"/>
          </p:nvPr>
        </p:nvSpPr>
        <p:spPr/>
        <p:txBody>
          <a:bodyPr/>
          <a:lstStyle>
            <a:lvl1pPr>
              <a:defRPr>
                <a:latin typeface="Arial" panose="020B0604020202020204" pitchFamily="34" charset="0"/>
                <a:cs typeface="Arial" panose="020B0604020202020204" pitchFamily="34" charset="0"/>
              </a:defRPr>
            </a:lvl1pPr>
          </a:lstStyle>
          <a:p>
            <a:pPr>
              <a:defRPr/>
            </a:pPr>
            <a:r>
              <a:rPr lang="en-US"/>
              <a:t>Add Power Point Title  </a:t>
            </a:r>
            <a:endParaRPr lang="en-US" dirty="0"/>
          </a:p>
        </p:txBody>
      </p:sp>
      <p:sp>
        <p:nvSpPr>
          <p:cNvPr id="10" name="Slide Number Placeholder 3"/>
          <p:cNvSpPr txBox="1">
            <a:spLocks/>
          </p:cNvSpPr>
          <p:nvPr userDrawn="1"/>
        </p:nvSpPr>
        <p:spPr>
          <a:xfrm>
            <a:off x="8229600" y="6248400"/>
            <a:ext cx="533400" cy="381000"/>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400" b="1" kern="1200">
                <a:solidFill>
                  <a:schemeClr val="tx2"/>
                </a:solidFill>
                <a:latin typeface="Tw Cen MT" charset="0"/>
                <a:ea typeface="+mn-ea"/>
                <a:cs typeface="Arial" charset="0"/>
              </a:defRPr>
            </a:lvl1pPr>
            <a:lvl2pPr marL="457200" algn="l" rtl="0" fontAlgn="base">
              <a:spcBef>
                <a:spcPct val="0"/>
              </a:spcBef>
              <a:spcAft>
                <a:spcPct val="0"/>
              </a:spcAft>
              <a:defRPr sz="1400" b="1" kern="1200">
                <a:solidFill>
                  <a:schemeClr val="tx1"/>
                </a:solidFill>
                <a:latin typeface="Arial" charset="0"/>
                <a:ea typeface="+mn-ea"/>
                <a:cs typeface="Arial" charset="0"/>
              </a:defRPr>
            </a:lvl2pPr>
            <a:lvl3pPr marL="914400" algn="l" rtl="0" fontAlgn="base">
              <a:spcBef>
                <a:spcPct val="0"/>
              </a:spcBef>
              <a:spcAft>
                <a:spcPct val="0"/>
              </a:spcAft>
              <a:defRPr sz="1400" b="1" kern="1200">
                <a:solidFill>
                  <a:schemeClr val="tx1"/>
                </a:solidFill>
                <a:latin typeface="Arial" charset="0"/>
                <a:ea typeface="+mn-ea"/>
                <a:cs typeface="Arial" charset="0"/>
              </a:defRPr>
            </a:lvl3pPr>
            <a:lvl4pPr marL="1371600" algn="l" rtl="0" fontAlgn="base">
              <a:spcBef>
                <a:spcPct val="0"/>
              </a:spcBef>
              <a:spcAft>
                <a:spcPct val="0"/>
              </a:spcAft>
              <a:defRPr sz="1400" b="1" kern="1200">
                <a:solidFill>
                  <a:schemeClr val="tx1"/>
                </a:solidFill>
                <a:latin typeface="Arial" charset="0"/>
                <a:ea typeface="+mn-ea"/>
                <a:cs typeface="Arial" charset="0"/>
              </a:defRPr>
            </a:lvl4pPr>
            <a:lvl5pPr marL="1828800" algn="l" rtl="0" fontAlgn="base">
              <a:spcBef>
                <a:spcPct val="0"/>
              </a:spcBef>
              <a:spcAft>
                <a:spcPct val="0"/>
              </a:spcAft>
              <a:defRPr sz="1400" b="1" kern="1200">
                <a:solidFill>
                  <a:schemeClr val="tx1"/>
                </a:solidFill>
                <a:latin typeface="Arial" charset="0"/>
                <a:ea typeface="+mn-ea"/>
                <a:cs typeface="Arial" charset="0"/>
              </a:defRPr>
            </a:lvl5pPr>
            <a:lvl6pPr marL="2286000" algn="l" defTabSz="914400" rtl="0" eaLnBrk="1" latinLnBrk="0" hangingPunct="1">
              <a:defRPr sz="1400" b="1" kern="1200">
                <a:solidFill>
                  <a:schemeClr val="tx1"/>
                </a:solidFill>
                <a:latin typeface="Arial" charset="0"/>
                <a:ea typeface="+mn-ea"/>
                <a:cs typeface="Arial" charset="0"/>
              </a:defRPr>
            </a:lvl6pPr>
            <a:lvl7pPr marL="2743200" algn="l" defTabSz="914400" rtl="0" eaLnBrk="1" latinLnBrk="0" hangingPunct="1">
              <a:defRPr sz="1400" b="1" kern="1200">
                <a:solidFill>
                  <a:schemeClr val="tx1"/>
                </a:solidFill>
                <a:latin typeface="Arial" charset="0"/>
                <a:ea typeface="+mn-ea"/>
                <a:cs typeface="Arial" charset="0"/>
              </a:defRPr>
            </a:lvl7pPr>
            <a:lvl8pPr marL="3200400" algn="l" defTabSz="914400" rtl="0" eaLnBrk="1" latinLnBrk="0" hangingPunct="1">
              <a:defRPr sz="1400" b="1" kern="1200">
                <a:solidFill>
                  <a:schemeClr val="tx1"/>
                </a:solidFill>
                <a:latin typeface="Arial" charset="0"/>
                <a:ea typeface="+mn-ea"/>
                <a:cs typeface="Arial" charset="0"/>
              </a:defRPr>
            </a:lvl8pPr>
            <a:lvl9pPr marL="3657600" algn="l" defTabSz="914400" rtl="0" eaLnBrk="1" latinLnBrk="0" hangingPunct="1">
              <a:defRPr sz="1400" b="1" kern="1200">
                <a:solidFill>
                  <a:schemeClr val="tx1"/>
                </a:solidFill>
                <a:latin typeface="Arial" charset="0"/>
                <a:ea typeface="+mn-ea"/>
                <a:cs typeface="Arial" charset="0"/>
              </a:defRPr>
            </a:lvl9pPr>
          </a:lstStyle>
          <a:p>
            <a:fld id="{38702C3F-D7FF-449C-9C1A-2234F31883AC}" type="slidenum">
              <a:rPr lang="en-US" altLang="en-US" sz="1400" smtClean="0">
                <a:latin typeface="Arial" panose="020B0604020202020204" pitchFamily="34" charset="0"/>
                <a:cs typeface="Arial" panose="020B0604020202020204" pitchFamily="34" charset="0"/>
              </a:rPr>
              <a:pPr/>
              <a:t>‹#›</a:t>
            </a:fld>
            <a:endParaRPr lang="en-US" altLang="en-US" sz="1400" dirty="0">
              <a:latin typeface="Arial" panose="020B0604020202020204" pitchFamily="34" charset="0"/>
              <a:cs typeface="Arial" panose="020B0604020202020204" pitchFamily="34" charset="0"/>
            </a:endParaRPr>
          </a:p>
        </p:txBody>
      </p:sp>
      <p:cxnSp>
        <p:nvCxnSpPr>
          <p:cNvPr id="11" name="Straight Connector 10"/>
          <p:cNvCxnSpPr/>
          <p:nvPr userDrawn="1"/>
        </p:nvCxnSpPr>
        <p:spPr>
          <a:xfrm>
            <a:off x="609600" y="6248402"/>
            <a:ext cx="8153400" cy="7937"/>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43978369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prstGeom prst="rect">
            <a:avLst/>
          </a:prstGeom>
          <a:solidFill>
            <a:schemeClr val="accent2"/>
          </a:solidFill>
        </p:spPr>
        <p:txBody>
          <a:bodyPr rtlCol="0" anchor="ctr"/>
          <a:lstStyle>
            <a:lvl1pPr marL="0" indent="0">
              <a:buFontTx/>
              <a:buNone/>
              <a:defRPr sz="2000" b="1">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prstGeom prst="rect">
            <a:avLst/>
          </a:prstGeom>
          <a:solidFill>
            <a:schemeClr val="accent4"/>
          </a:solidFill>
        </p:spPr>
        <p:txBody>
          <a:bodyPr rtlCol="0" anchor="ctr"/>
          <a:lstStyle>
            <a:lvl1pPr marL="0" indent="0">
              <a:buFontTx/>
              <a:buNone/>
              <a:defRPr sz="2000" b="1">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Date Placeholder 9"/>
          <p:cNvSpPr>
            <a:spLocks noGrp="1"/>
          </p:cNvSpPr>
          <p:nvPr>
            <p:ph type="dt" sz="half" idx="10"/>
          </p:nvPr>
        </p:nvSpPr>
        <p:spPr>
          <a:xfrm>
            <a:off x="4875627" y="6357172"/>
            <a:ext cx="1525174" cy="399572"/>
          </a:xfrm>
          <a:prstGeom prst="rect">
            <a:avLst/>
          </a:prstGeom>
        </p:spPr>
        <p:txBody>
          <a:bodyPr rtlCol="0"/>
          <a:lstStyle>
            <a:lvl1pPr algn="r">
              <a:defRPr>
                <a:latin typeface="Arial" panose="020B0604020202020204" pitchFamily="34" charset="0"/>
                <a:cs typeface="Arial" panose="020B0604020202020204" pitchFamily="34" charset="0"/>
              </a:defRPr>
            </a:lvl1pPr>
          </a:lstStyle>
          <a:p>
            <a:pPr algn="l">
              <a:defRPr/>
            </a:pPr>
            <a:endParaRPr lang="en-US" dirty="0"/>
          </a:p>
        </p:txBody>
      </p:sp>
      <p:sp>
        <p:nvSpPr>
          <p:cNvPr id="8" name="Footer Placeholder 13"/>
          <p:cNvSpPr>
            <a:spLocks noGrp="1"/>
          </p:cNvSpPr>
          <p:nvPr>
            <p:ph type="ftr" sz="quarter" idx="11"/>
          </p:nvPr>
        </p:nvSpPr>
        <p:spPr/>
        <p:txBody>
          <a:bodyPr rtlCol="0"/>
          <a:lstStyle>
            <a:lvl1pPr>
              <a:defRPr>
                <a:latin typeface="Arial" panose="020B0604020202020204" pitchFamily="34" charset="0"/>
                <a:cs typeface="Arial" panose="020B0604020202020204" pitchFamily="34" charset="0"/>
              </a:defRPr>
            </a:lvl1pPr>
          </a:lstStyle>
          <a:p>
            <a:pPr>
              <a:defRPr/>
            </a:pPr>
            <a:endParaRPr lang="en-US" dirty="0"/>
          </a:p>
        </p:txBody>
      </p:sp>
      <p:sp>
        <p:nvSpPr>
          <p:cNvPr id="9" name="Slide Number Placeholder 3"/>
          <p:cNvSpPr>
            <a:spLocks noGrp="1"/>
          </p:cNvSpPr>
          <p:nvPr>
            <p:ph type="sldNum" sz="quarter" idx="12"/>
          </p:nvPr>
        </p:nvSpPr>
        <p:spPr>
          <a:xfrm>
            <a:off x="7162800" y="6400800"/>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26023017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algn="r">
              <a:defRPr>
                <a:latin typeface="Arial" panose="020B0604020202020204" pitchFamily="34" charset="0"/>
                <a:cs typeface="Arial" panose="020B0604020202020204" pitchFamily="34" charset="0"/>
              </a:defRPr>
            </a:lvl1pPr>
          </a:lstStyle>
          <a:p>
            <a:pPr algn="l">
              <a:defRPr/>
            </a:pPr>
            <a:r>
              <a:rPr lang="en-US"/>
              <a:t>Date</a:t>
            </a:r>
            <a:endParaRPr lang="en-US" dirty="0"/>
          </a:p>
        </p:txBody>
      </p:sp>
      <p:sp>
        <p:nvSpPr>
          <p:cNvPr id="6" name="Footer Placeholder 11"/>
          <p:cNvSpPr>
            <a:spLocks noGrp="1"/>
          </p:cNvSpPr>
          <p:nvPr>
            <p:ph type="ftr" sz="quarter" idx="11"/>
          </p:nvPr>
        </p:nvSpPr>
        <p:spPr/>
        <p:txBody>
          <a:bodyPr rtlCol="0"/>
          <a:lstStyle>
            <a:lvl1pPr>
              <a:defRPr>
                <a:latin typeface="Arial" panose="020B0604020202020204" pitchFamily="34" charset="0"/>
                <a:cs typeface="Arial" panose="020B0604020202020204" pitchFamily="34" charset="0"/>
              </a:defRPr>
            </a:lvl1pPr>
          </a:lstStyle>
          <a:p>
            <a:pPr>
              <a:defRPr/>
            </a:pPr>
            <a:r>
              <a:rPr lang="en-US" dirty="0"/>
              <a:t>Add Power Point Title  </a:t>
            </a:r>
          </a:p>
        </p:txBody>
      </p:sp>
      <p:sp>
        <p:nvSpPr>
          <p:cNvPr id="7" name="Slide Number Placeholder 3"/>
          <p:cNvSpPr>
            <a:spLocks noGrp="1"/>
          </p:cNvSpPr>
          <p:nvPr>
            <p:ph type="sldNum" sz="quarter" idx="4"/>
          </p:nvPr>
        </p:nvSpPr>
        <p:spPr>
          <a:xfrm>
            <a:off x="7239000" y="6400800"/>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13049443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algn="r">
              <a:defRPr>
                <a:latin typeface="Arial" panose="020B0604020202020204" pitchFamily="34" charset="0"/>
                <a:cs typeface="Arial" panose="020B0604020202020204" pitchFamily="34" charset="0"/>
              </a:defRPr>
            </a:lvl1pPr>
          </a:lstStyle>
          <a:p>
            <a:pPr algn="l">
              <a:defRPr/>
            </a:pPr>
            <a:r>
              <a:rPr lang="en-US"/>
              <a:t>Date</a:t>
            </a:r>
            <a:endParaRPr lang="en-US" dirty="0"/>
          </a:p>
        </p:txBody>
      </p:sp>
      <p:sp>
        <p:nvSpPr>
          <p:cNvPr id="8" name="Footer Placeholder 13"/>
          <p:cNvSpPr>
            <a:spLocks noGrp="1"/>
          </p:cNvSpPr>
          <p:nvPr>
            <p:ph type="ftr" sz="quarter" idx="11"/>
          </p:nvPr>
        </p:nvSpPr>
        <p:spPr/>
        <p:txBody>
          <a:bodyPr rtlCol="0"/>
          <a:lstStyle>
            <a:lvl1pPr>
              <a:defRPr>
                <a:latin typeface="Arial" panose="020B0604020202020204" pitchFamily="34" charset="0"/>
                <a:cs typeface="Arial" panose="020B0604020202020204" pitchFamily="34" charset="0"/>
              </a:defRPr>
            </a:lvl1pPr>
          </a:lstStyle>
          <a:p>
            <a:pPr>
              <a:defRPr/>
            </a:pPr>
            <a:r>
              <a:rPr lang="en-US" dirty="0"/>
              <a:t>Add Power Point Title  </a:t>
            </a:r>
          </a:p>
        </p:txBody>
      </p:sp>
      <p:sp>
        <p:nvSpPr>
          <p:cNvPr id="9" name="Slide Number Placeholder 3"/>
          <p:cNvSpPr>
            <a:spLocks noGrp="1"/>
          </p:cNvSpPr>
          <p:nvPr>
            <p:ph type="sldNum" sz="quarter" idx="12"/>
          </p:nvPr>
        </p:nvSpPr>
        <p:spPr>
          <a:xfrm>
            <a:off x="7162800" y="6400800"/>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15157864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lgn="l">
              <a:defRPr>
                <a:latin typeface="Arial" panose="020B0604020202020204" pitchFamily="34" charset="0"/>
                <a:cs typeface="Arial" panose="020B0604020202020204" pitchFamily="34" charset="0"/>
              </a:defRPr>
            </a:lvl1pPr>
          </a:lstStyle>
          <a:p>
            <a:pPr>
              <a:defRPr/>
            </a:pPr>
            <a:r>
              <a:rPr lang="en-US"/>
              <a:t>Date</a:t>
            </a:r>
            <a:endParaRPr lang="en-US" dirty="0"/>
          </a:p>
        </p:txBody>
      </p:sp>
      <p:sp>
        <p:nvSpPr>
          <p:cNvPr id="4" name="Footer Placeholder 3"/>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r>
              <a:rPr lang="en-US" dirty="0"/>
              <a:t>Add Power Point Title  </a:t>
            </a:r>
          </a:p>
        </p:txBody>
      </p:sp>
      <p:sp>
        <p:nvSpPr>
          <p:cNvPr id="6" name="Slide Number Placeholder 3"/>
          <p:cNvSpPr txBox="1">
            <a:spLocks/>
          </p:cNvSpPr>
          <p:nvPr userDrawn="1"/>
        </p:nvSpPr>
        <p:spPr>
          <a:xfrm>
            <a:off x="7239000" y="6425330"/>
            <a:ext cx="533400" cy="381000"/>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400" b="1" kern="1200">
                <a:solidFill>
                  <a:schemeClr val="tx2"/>
                </a:solidFill>
                <a:latin typeface="Tw Cen MT" charset="0"/>
                <a:ea typeface="+mn-ea"/>
                <a:cs typeface="Arial" charset="0"/>
              </a:defRPr>
            </a:lvl1pPr>
            <a:lvl2pPr marL="457200" algn="l" rtl="0" fontAlgn="base">
              <a:spcBef>
                <a:spcPct val="0"/>
              </a:spcBef>
              <a:spcAft>
                <a:spcPct val="0"/>
              </a:spcAft>
              <a:defRPr sz="1400" b="1" kern="1200">
                <a:solidFill>
                  <a:schemeClr val="tx1"/>
                </a:solidFill>
                <a:latin typeface="Arial" charset="0"/>
                <a:ea typeface="+mn-ea"/>
                <a:cs typeface="Arial" charset="0"/>
              </a:defRPr>
            </a:lvl2pPr>
            <a:lvl3pPr marL="914400" algn="l" rtl="0" fontAlgn="base">
              <a:spcBef>
                <a:spcPct val="0"/>
              </a:spcBef>
              <a:spcAft>
                <a:spcPct val="0"/>
              </a:spcAft>
              <a:defRPr sz="1400" b="1" kern="1200">
                <a:solidFill>
                  <a:schemeClr val="tx1"/>
                </a:solidFill>
                <a:latin typeface="Arial" charset="0"/>
                <a:ea typeface="+mn-ea"/>
                <a:cs typeface="Arial" charset="0"/>
              </a:defRPr>
            </a:lvl3pPr>
            <a:lvl4pPr marL="1371600" algn="l" rtl="0" fontAlgn="base">
              <a:spcBef>
                <a:spcPct val="0"/>
              </a:spcBef>
              <a:spcAft>
                <a:spcPct val="0"/>
              </a:spcAft>
              <a:defRPr sz="1400" b="1" kern="1200">
                <a:solidFill>
                  <a:schemeClr val="tx1"/>
                </a:solidFill>
                <a:latin typeface="Arial" charset="0"/>
                <a:ea typeface="+mn-ea"/>
                <a:cs typeface="Arial" charset="0"/>
              </a:defRPr>
            </a:lvl4pPr>
            <a:lvl5pPr marL="1828800" algn="l" rtl="0" fontAlgn="base">
              <a:spcBef>
                <a:spcPct val="0"/>
              </a:spcBef>
              <a:spcAft>
                <a:spcPct val="0"/>
              </a:spcAft>
              <a:defRPr sz="1400" b="1" kern="1200">
                <a:solidFill>
                  <a:schemeClr val="tx1"/>
                </a:solidFill>
                <a:latin typeface="Arial" charset="0"/>
                <a:ea typeface="+mn-ea"/>
                <a:cs typeface="Arial" charset="0"/>
              </a:defRPr>
            </a:lvl5pPr>
            <a:lvl6pPr marL="2286000" algn="l" defTabSz="914400" rtl="0" eaLnBrk="1" latinLnBrk="0" hangingPunct="1">
              <a:defRPr sz="1400" b="1" kern="1200">
                <a:solidFill>
                  <a:schemeClr val="tx1"/>
                </a:solidFill>
                <a:latin typeface="Arial" charset="0"/>
                <a:ea typeface="+mn-ea"/>
                <a:cs typeface="Arial" charset="0"/>
              </a:defRPr>
            </a:lvl6pPr>
            <a:lvl7pPr marL="2743200" algn="l" defTabSz="914400" rtl="0" eaLnBrk="1" latinLnBrk="0" hangingPunct="1">
              <a:defRPr sz="1400" b="1" kern="1200">
                <a:solidFill>
                  <a:schemeClr val="tx1"/>
                </a:solidFill>
                <a:latin typeface="Arial" charset="0"/>
                <a:ea typeface="+mn-ea"/>
                <a:cs typeface="Arial" charset="0"/>
              </a:defRPr>
            </a:lvl7pPr>
            <a:lvl8pPr marL="3200400" algn="l" defTabSz="914400" rtl="0" eaLnBrk="1" latinLnBrk="0" hangingPunct="1">
              <a:defRPr sz="1400" b="1" kern="1200">
                <a:solidFill>
                  <a:schemeClr val="tx1"/>
                </a:solidFill>
                <a:latin typeface="Arial" charset="0"/>
                <a:ea typeface="+mn-ea"/>
                <a:cs typeface="Arial" charset="0"/>
              </a:defRPr>
            </a:lvl8pPr>
            <a:lvl9pPr marL="3657600" algn="l" defTabSz="914400" rtl="0" eaLnBrk="1" latinLnBrk="0" hangingPunct="1">
              <a:defRPr sz="1400" b="1" kern="1200">
                <a:solidFill>
                  <a:schemeClr val="tx1"/>
                </a:solidFill>
                <a:latin typeface="Arial" charset="0"/>
                <a:ea typeface="+mn-ea"/>
                <a:cs typeface="Arial" charset="0"/>
              </a:defRPr>
            </a:lvl9pPr>
          </a:lstStyle>
          <a:p>
            <a:fld id="{38702C3F-D7FF-449C-9C1A-2234F31883AC}" type="slidenum">
              <a:rPr lang="en-US" altLang="en-US" sz="1400" smtClean="0">
                <a:latin typeface="Arial" panose="020B0604020202020204" pitchFamily="34" charset="0"/>
                <a:cs typeface="Arial" panose="020B0604020202020204" pitchFamily="34" charset="0"/>
              </a:rPr>
              <a:pPr/>
              <a:t>‹#›</a:t>
            </a:fld>
            <a:endParaRPr lang="en-US"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12469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Arial" panose="020B0604020202020204" pitchFamily="34" charset="0"/>
                <a:cs typeface="Arial" panose="020B0604020202020204" pitchFamily="34" charset="0"/>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lgn="r">
              <a:defRPr>
                <a:latin typeface="Arial" panose="020B0604020202020204" pitchFamily="34" charset="0"/>
                <a:cs typeface="Arial" panose="020B0604020202020204" pitchFamily="34" charset="0"/>
              </a:defRPr>
            </a:lvl1pPr>
          </a:lstStyle>
          <a:p>
            <a:pPr algn="l">
              <a:defRPr/>
            </a:pPr>
            <a:r>
              <a:rPr lang="en-US"/>
              <a:t>Date</a:t>
            </a:r>
            <a:endParaRPr lang="en-US" dirty="0"/>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r>
              <a:rPr lang="en-US" dirty="0"/>
              <a:t>Add Power Point Title  </a:t>
            </a:r>
          </a:p>
        </p:txBody>
      </p:sp>
      <p:sp>
        <p:nvSpPr>
          <p:cNvPr id="7" name="Slide Number Placeholder 6"/>
          <p:cNvSpPr>
            <a:spLocks noGrp="1"/>
          </p:cNvSpPr>
          <p:nvPr>
            <p:ph type="sldNum" sz="quarter" idx="12"/>
          </p:nvPr>
        </p:nvSpPr>
        <p:spPr>
          <a:xfrm>
            <a:off x="-846138" y="1112840"/>
            <a:ext cx="533400" cy="24447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anose="020B0604020202020204" pitchFamily="34" charset="0"/>
                <a:cs typeface="Arial" panose="020B0604020202020204" pitchFamily="34" charset="0"/>
              </a:defRPr>
            </a:lvl1pPr>
          </a:lstStyle>
          <a:p>
            <a:fld id="{8073BF2B-24A6-471F-8DBC-440EA270C5A8}" type="slidenum">
              <a:rPr lang="en-US" altLang="en-US" smtClean="0"/>
              <a:pPr/>
              <a:t>‹#›</a:t>
            </a:fld>
            <a:endParaRPr lang="en-US" altLang="en-US"/>
          </a:p>
        </p:txBody>
      </p:sp>
      <p:sp>
        <p:nvSpPr>
          <p:cNvPr id="8" name="Slide Number Placeholder 3"/>
          <p:cNvSpPr txBox="1">
            <a:spLocks/>
          </p:cNvSpPr>
          <p:nvPr userDrawn="1"/>
        </p:nvSpPr>
        <p:spPr>
          <a:xfrm>
            <a:off x="7162800" y="6438900"/>
            <a:ext cx="533400" cy="381000"/>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400" b="1" kern="1200">
                <a:solidFill>
                  <a:schemeClr val="tx2"/>
                </a:solidFill>
                <a:latin typeface="Tw Cen MT" charset="0"/>
                <a:ea typeface="+mn-ea"/>
                <a:cs typeface="Arial" charset="0"/>
              </a:defRPr>
            </a:lvl1pPr>
            <a:lvl2pPr marL="457200" algn="l" rtl="0" fontAlgn="base">
              <a:spcBef>
                <a:spcPct val="0"/>
              </a:spcBef>
              <a:spcAft>
                <a:spcPct val="0"/>
              </a:spcAft>
              <a:defRPr sz="1400" b="1" kern="1200">
                <a:solidFill>
                  <a:schemeClr val="tx1"/>
                </a:solidFill>
                <a:latin typeface="Arial" charset="0"/>
                <a:ea typeface="+mn-ea"/>
                <a:cs typeface="Arial" charset="0"/>
              </a:defRPr>
            </a:lvl2pPr>
            <a:lvl3pPr marL="914400" algn="l" rtl="0" fontAlgn="base">
              <a:spcBef>
                <a:spcPct val="0"/>
              </a:spcBef>
              <a:spcAft>
                <a:spcPct val="0"/>
              </a:spcAft>
              <a:defRPr sz="1400" b="1" kern="1200">
                <a:solidFill>
                  <a:schemeClr val="tx1"/>
                </a:solidFill>
                <a:latin typeface="Arial" charset="0"/>
                <a:ea typeface="+mn-ea"/>
                <a:cs typeface="Arial" charset="0"/>
              </a:defRPr>
            </a:lvl3pPr>
            <a:lvl4pPr marL="1371600" algn="l" rtl="0" fontAlgn="base">
              <a:spcBef>
                <a:spcPct val="0"/>
              </a:spcBef>
              <a:spcAft>
                <a:spcPct val="0"/>
              </a:spcAft>
              <a:defRPr sz="1400" b="1" kern="1200">
                <a:solidFill>
                  <a:schemeClr val="tx1"/>
                </a:solidFill>
                <a:latin typeface="Arial" charset="0"/>
                <a:ea typeface="+mn-ea"/>
                <a:cs typeface="Arial" charset="0"/>
              </a:defRPr>
            </a:lvl4pPr>
            <a:lvl5pPr marL="1828800" algn="l" rtl="0" fontAlgn="base">
              <a:spcBef>
                <a:spcPct val="0"/>
              </a:spcBef>
              <a:spcAft>
                <a:spcPct val="0"/>
              </a:spcAft>
              <a:defRPr sz="1400" b="1" kern="1200">
                <a:solidFill>
                  <a:schemeClr val="tx1"/>
                </a:solidFill>
                <a:latin typeface="Arial" charset="0"/>
                <a:ea typeface="+mn-ea"/>
                <a:cs typeface="Arial" charset="0"/>
              </a:defRPr>
            </a:lvl5pPr>
            <a:lvl6pPr marL="2286000" algn="l" defTabSz="914400" rtl="0" eaLnBrk="1" latinLnBrk="0" hangingPunct="1">
              <a:defRPr sz="1400" b="1" kern="1200">
                <a:solidFill>
                  <a:schemeClr val="tx1"/>
                </a:solidFill>
                <a:latin typeface="Arial" charset="0"/>
                <a:ea typeface="+mn-ea"/>
                <a:cs typeface="Arial" charset="0"/>
              </a:defRPr>
            </a:lvl6pPr>
            <a:lvl7pPr marL="2743200" algn="l" defTabSz="914400" rtl="0" eaLnBrk="1" latinLnBrk="0" hangingPunct="1">
              <a:defRPr sz="1400" b="1" kern="1200">
                <a:solidFill>
                  <a:schemeClr val="tx1"/>
                </a:solidFill>
                <a:latin typeface="Arial" charset="0"/>
                <a:ea typeface="+mn-ea"/>
                <a:cs typeface="Arial" charset="0"/>
              </a:defRPr>
            </a:lvl7pPr>
            <a:lvl8pPr marL="3200400" algn="l" defTabSz="914400" rtl="0" eaLnBrk="1" latinLnBrk="0" hangingPunct="1">
              <a:defRPr sz="1400" b="1" kern="1200">
                <a:solidFill>
                  <a:schemeClr val="tx1"/>
                </a:solidFill>
                <a:latin typeface="Arial" charset="0"/>
                <a:ea typeface="+mn-ea"/>
                <a:cs typeface="Arial" charset="0"/>
              </a:defRPr>
            </a:lvl8pPr>
            <a:lvl9pPr marL="3657600" algn="l" defTabSz="914400" rtl="0" eaLnBrk="1" latinLnBrk="0" hangingPunct="1">
              <a:defRPr sz="1400" b="1" kern="1200">
                <a:solidFill>
                  <a:schemeClr val="tx1"/>
                </a:solidFill>
                <a:latin typeface="Arial" charset="0"/>
                <a:ea typeface="+mn-ea"/>
                <a:cs typeface="Arial" charset="0"/>
              </a:defRPr>
            </a:lvl9pPr>
          </a:lstStyle>
          <a:p>
            <a:fld id="{38702C3F-D7FF-449C-9C1A-2234F31883AC}" type="slidenum">
              <a:rPr lang="en-US" altLang="en-US" sz="1400" smtClean="0">
                <a:latin typeface="Arial" panose="020B0604020202020204" pitchFamily="34" charset="0"/>
                <a:cs typeface="Arial" panose="020B0604020202020204" pitchFamily="34" charset="0"/>
              </a:rPr>
              <a:pPr/>
              <a:t>‹#›</a:t>
            </a:fld>
            <a:endParaRPr lang="en-US"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98522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r">
              <a:defRPr>
                <a:latin typeface="Arial" panose="020B0604020202020204" pitchFamily="34" charset="0"/>
                <a:cs typeface="Arial" panose="020B0604020202020204" pitchFamily="34" charset="0"/>
              </a:defRPr>
            </a:lvl1pPr>
          </a:lstStyle>
          <a:p>
            <a:pPr algn="l">
              <a:defRPr/>
            </a:pPr>
            <a:r>
              <a:rPr lang="en-US"/>
              <a:t>Date</a:t>
            </a:r>
            <a:endParaRPr lang="en-US" dirty="0"/>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r>
              <a:rPr lang="en-US" dirty="0"/>
              <a:t>Add Power Point Title  </a:t>
            </a:r>
          </a:p>
        </p:txBody>
      </p:sp>
      <p:sp>
        <p:nvSpPr>
          <p:cNvPr id="6" name="Slide Number Placeholder 3"/>
          <p:cNvSpPr>
            <a:spLocks noGrp="1"/>
          </p:cNvSpPr>
          <p:nvPr>
            <p:ph type="sldNum" sz="quarter" idx="4"/>
          </p:nvPr>
        </p:nvSpPr>
        <p:spPr>
          <a:xfrm>
            <a:off x="7162800" y="6450904"/>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857120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1"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2" name="Vertical Title 1"/>
          <p:cNvSpPr>
            <a:spLocks noGrp="1"/>
          </p:cNvSpPr>
          <p:nvPr>
            <p:ph type="title" orient="vert"/>
          </p:nvPr>
        </p:nvSpPr>
        <p:spPr>
          <a:xfrm>
            <a:off x="6553200" y="609602"/>
            <a:ext cx="2057400" cy="5516563"/>
          </a:xfrm>
        </p:spPr>
        <p:txBody>
          <a:bodyPr vert="eaVert"/>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2"/>
            <a:ext cx="2209800" cy="365125"/>
          </a:xfrm>
        </p:spPr>
        <p:txBody>
          <a:bodyPr/>
          <a:lstStyle>
            <a:lvl1pPr algn="r">
              <a:defRPr>
                <a:latin typeface="Arial" panose="020B0604020202020204" pitchFamily="34" charset="0"/>
                <a:cs typeface="Arial" panose="020B0604020202020204" pitchFamily="34" charset="0"/>
              </a:defRPr>
            </a:lvl1pPr>
          </a:lstStyle>
          <a:p>
            <a:pPr algn="l">
              <a:defRPr/>
            </a:pPr>
            <a:r>
              <a:rPr lang="en-US"/>
              <a:t>Date</a:t>
            </a:r>
            <a:endParaRPr lang="en-US" dirty="0"/>
          </a:p>
        </p:txBody>
      </p:sp>
      <p:sp>
        <p:nvSpPr>
          <p:cNvPr id="8" name="Footer Placeholder 4"/>
          <p:cNvSpPr>
            <a:spLocks noGrp="1"/>
          </p:cNvSpPr>
          <p:nvPr>
            <p:ph type="ftr" sz="quarter" idx="11"/>
          </p:nvPr>
        </p:nvSpPr>
        <p:spPr>
          <a:xfrm>
            <a:off x="457201" y="6248402"/>
            <a:ext cx="5573713" cy="365125"/>
          </a:xfrm>
        </p:spPr>
        <p:txBody>
          <a:bodyPr/>
          <a:lstStyle>
            <a:lvl1pPr>
              <a:defRPr>
                <a:latin typeface="Arial" panose="020B0604020202020204" pitchFamily="34" charset="0"/>
                <a:cs typeface="Arial" panose="020B0604020202020204" pitchFamily="34" charset="0"/>
              </a:defRPr>
            </a:lvl1pPr>
          </a:lstStyle>
          <a:p>
            <a:pPr>
              <a:defRPr/>
            </a:pPr>
            <a:r>
              <a:rPr lang="en-US" dirty="0"/>
              <a:t>Add Power Point Title  </a:t>
            </a:r>
          </a:p>
        </p:txBody>
      </p:sp>
      <p:sp>
        <p:nvSpPr>
          <p:cNvPr id="9" name="Slide Number Placeholder 3"/>
          <p:cNvSpPr>
            <a:spLocks noGrp="1"/>
          </p:cNvSpPr>
          <p:nvPr>
            <p:ph type="sldNum" sz="quarter" idx="4"/>
          </p:nvPr>
        </p:nvSpPr>
        <p:spPr>
          <a:xfrm>
            <a:off x="8229600" y="6248400"/>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1477237636"/>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4000">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81000" y="1600200"/>
            <a:ext cx="8229600" cy="4525963"/>
          </a:xfrm>
          <a:prstGeom prst="rect">
            <a:avLst/>
          </a:prstGeom>
        </p:spPr>
        <p:txBody>
          <a:bodyPr/>
          <a:lstStyle>
            <a:lvl1pPr>
              <a:buClr>
                <a:srgbClr val="927AAE"/>
              </a:buClr>
              <a:defRPr>
                <a:latin typeface="Arial"/>
              </a:defRPr>
            </a:lvl1pPr>
            <a:lvl2pPr>
              <a:buClr>
                <a:srgbClr val="927AAE"/>
              </a:buClr>
              <a:defRPr>
                <a:latin typeface="Arial"/>
              </a:defRPr>
            </a:lvl2pPr>
            <a:lvl3pPr>
              <a:buClr>
                <a:srgbClr val="927AAE"/>
              </a:buClr>
              <a:defRPr>
                <a:latin typeface="Arial"/>
              </a:defRPr>
            </a:lvl3pPr>
            <a:lvl4pPr>
              <a:buClr>
                <a:srgbClr val="927AAE"/>
              </a:buClr>
              <a:defRPr>
                <a:latin typeface="Arial"/>
              </a:defRPr>
            </a:lvl4pPr>
            <a:lvl5pPr>
              <a:buClr>
                <a:srgbClr val="927AAE"/>
              </a:buClr>
              <a:buFont typeface="Arial" pitchFamily="34" charset="0"/>
              <a:buChar char="•"/>
              <a:defRPr>
                <a:latin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p:cNvCxnSpPr/>
          <p:nvPr/>
        </p:nvCxnSpPr>
        <p:spPr>
          <a:xfrm>
            <a:off x="0" y="1066800"/>
            <a:ext cx="9144000" cy="0"/>
          </a:xfrm>
          <a:prstGeom prst="line">
            <a:avLst/>
          </a:prstGeom>
          <a:ln w="76200">
            <a:solidFill>
              <a:srgbClr val="7C609E"/>
            </a:solidFill>
          </a:ln>
        </p:spPr>
        <p:style>
          <a:lnRef idx="1">
            <a:schemeClr val="accent4"/>
          </a:lnRef>
          <a:fillRef idx="0">
            <a:schemeClr val="accent4"/>
          </a:fillRef>
          <a:effectRef idx="0">
            <a:schemeClr val="accent4"/>
          </a:effectRef>
          <a:fontRef idx="minor">
            <a:schemeClr val="tx1"/>
          </a:fontRef>
        </p:style>
      </p:cxnSp>
      <p:sp>
        <p:nvSpPr>
          <p:cNvPr id="5" name="Rectangle 4"/>
          <p:cNvSpPr/>
          <p:nvPr/>
        </p:nvSpPr>
        <p:spPr>
          <a:xfrm>
            <a:off x="0" y="6324600"/>
            <a:ext cx="9144000" cy="5334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0" y="6324600"/>
            <a:ext cx="9144000" cy="0"/>
          </a:xfrm>
          <a:prstGeom prst="line">
            <a:avLst/>
          </a:prstGeom>
          <a:ln w="76200">
            <a:solidFill>
              <a:srgbClr val="7C609E"/>
            </a:solidFill>
          </a:ln>
        </p:spPr>
        <p:style>
          <a:lnRef idx="1">
            <a:schemeClr val="accent4"/>
          </a:lnRef>
          <a:fillRef idx="0">
            <a:schemeClr val="accent4"/>
          </a:fillRef>
          <a:effectRef idx="0">
            <a:schemeClr val="accent4"/>
          </a:effectRef>
          <a:fontRef idx="minor">
            <a:schemeClr val="tx1"/>
          </a:fontRef>
        </p:style>
      </p:cxnSp>
      <p:sp>
        <p:nvSpPr>
          <p:cNvPr id="7" name="Rectangle 6"/>
          <p:cNvSpPr/>
          <p:nvPr/>
        </p:nvSpPr>
        <p:spPr>
          <a:xfrm>
            <a:off x="2438400" y="6096000"/>
            <a:ext cx="4267200" cy="457200"/>
          </a:xfrm>
          <a:prstGeom prst="rect">
            <a:avLst/>
          </a:prstGeom>
          <a:solidFill>
            <a:srgbClr val="7C609E"/>
          </a:solidFill>
          <a:ln>
            <a:solidFill>
              <a:srgbClr val="7C6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a:rPr>
              <a:t>Learn the Signs. Act</a:t>
            </a:r>
            <a:r>
              <a:rPr lang="en-US" sz="2000" baseline="0" dirty="0">
                <a:latin typeface="Arial"/>
              </a:rPr>
              <a:t> Early.</a:t>
            </a:r>
            <a:endParaRPr lang="en-US" sz="2000" dirty="0">
              <a:latin typeface="Arial"/>
            </a:endParaRPr>
          </a:p>
        </p:txBody>
      </p:sp>
      <p:sp>
        <p:nvSpPr>
          <p:cNvPr id="8" name="TextBox 7"/>
          <p:cNvSpPr txBox="1"/>
          <p:nvPr/>
        </p:nvSpPr>
        <p:spPr>
          <a:xfrm>
            <a:off x="2438400" y="6550223"/>
            <a:ext cx="4267200" cy="307777"/>
          </a:xfrm>
          <a:prstGeom prst="rect">
            <a:avLst/>
          </a:prstGeom>
          <a:noFill/>
        </p:spPr>
        <p:txBody>
          <a:bodyPr wrap="square" rtlCol="0">
            <a:spAutoFit/>
          </a:bodyPr>
          <a:lstStyle/>
          <a:p>
            <a:pPr algn="ctr"/>
            <a:r>
              <a:rPr lang="en-US" sz="1400" dirty="0">
                <a:solidFill>
                  <a:srgbClr val="7C609E"/>
                </a:solidFill>
                <a:latin typeface="Arial"/>
              </a:rPr>
              <a:t>www.cdc.gov/act</a:t>
            </a:r>
            <a:r>
              <a:rPr lang="en-US" sz="1400" baseline="0" dirty="0">
                <a:solidFill>
                  <a:srgbClr val="7C609E"/>
                </a:solidFill>
                <a:latin typeface="Arial"/>
              </a:rPr>
              <a:t>early</a:t>
            </a:r>
            <a:endParaRPr lang="en-US" sz="1400" dirty="0">
              <a:solidFill>
                <a:srgbClr val="7C609E"/>
              </a:solidFill>
              <a:latin typeface="Arial"/>
            </a:endParaRPr>
          </a:p>
        </p:txBody>
      </p:sp>
      <p:sp>
        <p:nvSpPr>
          <p:cNvPr id="9" name="Slide Number Placeholder 3"/>
          <p:cNvSpPr txBox="1">
            <a:spLocks/>
          </p:cNvSpPr>
          <p:nvPr/>
        </p:nvSpPr>
        <p:spPr>
          <a:xfrm>
            <a:off x="6781800" y="6416675"/>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97CC132-B607-4BE8-8588-0D82C7C149A1}"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24224141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3A4AF2-121B-4C9B-95FC-B182605819AF}" type="slidenum">
              <a:rPr lang="en-US"/>
              <a:pPr>
                <a:defRPr/>
              </a:pPr>
              <a:t>‹#›</a:t>
            </a:fld>
            <a:endParaRPr lang="en-US" dirty="0"/>
          </a:p>
        </p:txBody>
      </p:sp>
    </p:spTree>
    <p:extLst>
      <p:ext uri="{BB962C8B-B14F-4D97-AF65-F5344CB8AC3E}">
        <p14:creationId xmlns:p14="http://schemas.microsoft.com/office/powerpoint/2010/main" val="21524372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5" descr="VCHIP_PP_Cover2"/>
          <p:cNvPicPr>
            <a:picLocks noChangeAspect="1" noChangeArrowheads="1"/>
          </p:cNvPicPr>
          <p:nvPr userDrawn="1"/>
        </p:nvPicPr>
        <p:blipFill>
          <a:blip r:embed="rId2" cstate="print"/>
          <a:srcRect/>
          <a:stretch>
            <a:fillRect/>
          </a:stretch>
        </p:blipFill>
        <p:spPr bwMode="auto">
          <a:xfrm>
            <a:off x="0" y="-377508"/>
            <a:ext cx="9145588" cy="6859588"/>
          </a:xfrm>
          <a:prstGeom prst="rect">
            <a:avLst/>
          </a:prstGeom>
          <a:noFill/>
          <a:ln w="9525">
            <a:noFill/>
            <a:miter lim="800000"/>
            <a:headEnd/>
            <a:tailEnd/>
          </a:ln>
        </p:spPr>
      </p:pic>
      <p:sp>
        <p:nvSpPr>
          <p:cNvPr id="2" name="Title 1"/>
          <p:cNvSpPr>
            <a:spLocks noGrp="1"/>
          </p:cNvSpPr>
          <p:nvPr>
            <p:ph type="ctrTitle"/>
          </p:nvPr>
        </p:nvSpPr>
        <p:spPr>
          <a:xfrm>
            <a:off x="685800" y="304801"/>
            <a:ext cx="7772400" cy="1524000"/>
          </a:xfrm>
        </p:spPr>
        <p:txBody>
          <a:bodyPr/>
          <a:lstStyle>
            <a:lvl1pPr algn="ctr">
              <a:defRPr sz="36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72394" y="1828800"/>
            <a:ext cx="6400800" cy="7620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875627" y="6357172"/>
            <a:ext cx="1525174" cy="399572"/>
          </a:xfrm>
          <a:prstGeom prst="rect">
            <a:avLst/>
          </a:prstGeom>
        </p:spPr>
        <p:txBody>
          <a:bodyPr/>
          <a:lstStyle>
            <a:lvl1pPr>
              <a:defRPr/>
            </a:lvl1pPr>
          </a:lstStyle>
          <a:p>
            <a:pPr>
              <a:defRPr/>
            </a:pPr>
            <a:r>
              <a:rPr lang="en-US">
                <a:solidFill>
                  <a:prstClr val="black">
                    <a:tint val="75000"/>
                  </a:prstClr>
                </a:solidFill>
              </a:rPr>
              <a:t>Date</a:t>
            </a:r>
          </a:p>
        </p:txBody>
      </p:sp>
      <p:sp>
        <p:nvSpPr>
          <p:cNvPr id="5" name="Footer Placeholder 4"/>
          <p:cNvSpPr>
            <a:spLocks noGrp="1"/>
          </p:cNvSpPr>
          <p:nvPr>
            <p:ph type="ftr" sz="quarter" idx="11"/>
          </p:nvPr>
        </p:nvSpPr>
        <p:spPr>
          <a:xfrm>
            <a:off x="1447800" y="6356352"/>
            <a:ext cx="5410200" cy="365125"/>
          </a:xfrm>
          <a:prstGeom prst="rect">
            <a:avLst/>
          </a:prstGeom>
        </p:spPr>
        <p:txBody>
          <a:bodyPr/>
          <a:lstStyle>
            <a:lvl1pPr>
              <a:defRPr/>
            </a:lvl1pPr>
          </a:lstStyle>
          <a:p>
            <a:pPr>
              <a:defRPr/>
            </a:pPr>
            <a:r>
              <a:rPr lang="en-US" sz="1800" b="0">
                <a:solidFill>
                  <a:prstClr val="black">
                    <a:tint val="75000"/>
                  </a:prstClr>
                </a:solidFill>
                <a:latin typeface="Arial" pitchFamily="34" charset="0"/>
                <a:cs typeface="Arial" pitchFamily="34" charset="0"/>
              </a:rPr>
              <a:t>Add Power Point Title  </a:t>
            </a:r>
            <a:endParaRPr lang="en-US" sz="1800" b="0" dirty="0">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a:defRPr/>
            </a:pPr>
            <a:fld id="{811CAD29-1302-4CEE-A835-146A5633E653}" type="slidenum">
              <a:rPr lang="en-US">
                <a:solidFill>
                  <a:prstClr val="black">
                    <a:tint val="75000"/>
                  </a:prstClr>
                </a:solidFill>
              </a:rPr>
              <a:pPr>
                <a:defRPr/>
              </a:pPr>
              <a:t>‹#›</a:t>
            </a:fld>
            <a:endParaRPr lang="en-US">
              <a:solidFill>
                <a:prstClr val="black">
                  <a:tint val="75000"/>
                </a:prstClr>
              </a:solidFill>
            </a:endParaRPr>
          </a:p>
        </p:txBody>
      </p:sp>
      <p:pic>
        <p:nvPicPr>
          <p:cNvPr id="8" name="Picture 1"/>
          <p:cNvPicPr>
            <a:picLocks noChangeAspect="1" noChangeArrowheads="1"/>
          </p:cNvPicPr>
          <p:nvPr userDrawn="1"/>
        </p:nvPicPr>
        <p:blipFill>
          <a:blip r:embed="rId3" cstate="print"/>
          <a:srcRect/>
          <a:stretch>
            <a:fillRect/>
          </a:stretch>
        </p:blipFill>
        <p:spPr bwMode="auto">
          <a:xfrm>
            <a:off x="1" y="5986462"/>
            <a:ext cx="2205038" cy="871538"/>
          </a:xfrm>
          <a:prstGeom prst="rect">
            <a:avLst/>
          </a:prstGeom>
          <a:noFill/>
          <a:ln w="9525">
            <a:noFill/>
            <a:miter lim="800000"/>
            <a:headEnd/>
            <a:tailEnd/>
          </a:ln>
        </p:spPr>
      </p:pic>
      <p:sp>
        <p:nvSpPr>
          <p:cNvPr id="9" name="Rectangle 8"/>
          <p:cNvSpPr/>
          <p:nvPr userDrawn="1"/>
        </p:nvSpPr>
        <p:spPr>
          <a:xfrm>
            <a:off x="0" y="5562602"/>
            <a:ext cx="9144000" cy="1295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a:solidFill>
                <a:prstClr val="white"/>
              </a:solidFill>
            </a:endParaRPr>
          </a:p>
        </p:txBody>
      </p:sp>
      <p:pic>
        <p:nvPicPr>
          <p:cNvPr id="12" name="Picture 3" descr="L:\Groups\VCHIP\VCHIP Graphics &amp; Logos &amp; Templates\VCHIP\current VCHIP logos\VCHIP_LOGO_4COLOR.jpg"/>
          <p:cNvPicPr>
            <a:picLocks noChangeAspect="1" noChangeArrowheads="1"/>
          </p:cNvPicPr>
          <p:nvPr userDrawn="1"/>
        </p:nvPicPr>
        <p:blipFill>
          <a:blip r:embed="rId4" cstate="print"/>
          <a:srcRect/>
          <a:stretch>
            <a:fillRect/>
          </a:stretch>
        </p:blipFill>
        <p:spPr bwMode="auto">
          <a:xfrm>
            <a:off x="7422284" y="6111240"/>
            <a:ext cx="1290543" cy="594360"/>
          </a:xfrm>
          <a:prstGeom prst="rect">
            <a:avLst/>
          </a:prstGeom>
          <a:noFill/>
          <a:ln w="9525">
            <a:noFill/>
            <a:miter lim="800000"/>
            <a:headEnd/>
            <a:tailEnd/>
          </a:ln>
        </p:spPr>
      </p:pic>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31174" y="6294651"/>
            <a:ext cx="1734193" cy="456671"/>
          </a:xfrm>
          <a:prstGeom prst="rect">
            <a:avLst/>
          </a:prstGeom>
        </p:spPr>
      </p:pic>
      <p:pic>
        <p:nvPicPr>
          <p:cNvPr id="15" name="Picture 14">
            <a:extLst>
              <a:ext uri="{FF2B5EF4-FFF2-40B4-BE49-F238E27FC236}">
                <a16:creationId xmlns:a16="http://schemas.microsoft.com/office/drawing/2014/main" id="{A8641494-D829-43BE-85DA-D5A56DB722F1}"/>
              </a:ext>
            </a:extLst>
          </p:cNvPr>
          <p:cNvPicPr/>
          <p:nvPr userDrawn="1"/>
        </p:nvPicPr>
        <p:blipFill>
          <a:blip r:embed="rId6" cstate="print">
            <a:extLst>
              <a:ext uri="{28A0092B-C50C-407E-A947-70E740481C1C}">
                <a14:useLocalDpi xmlns:a14="http://schemas.microsoft.com/office/drawing/2010/main" val="0"/>
              </a:ext>
            </a:extLst>
          </a:blip>
          <a:stretch>
            <a:fillRect/>
          </a:stretch>
        </p:blipFill>
        <p:spPr>
          <a:xfrm>
            <a:off x="4944752" y="6207761"/>
            <a:ext cx="1855194" cy="548640"/>
          </a:xfrm>
          <a:prstGeom prst="rect">
            <a:avLst/>
          </a:prstGeom>
        </p:spPr>
      </p:pic>
      <p:pic>
        <p:nvPicPr>
          <p:cNvPr id="11" name="Picture 10">
            <a:extLst>
              <a:ext uri="{FF2B5EF4-FFF2-40B4-BE49-F238E27FC236}">
                <a16:creationId xmlns:a16="http://schemas.microsoft.com/office/drawing/2014/main" id="{C0F39E39-68B2-421D-AA75-A5D909D1A0C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00458" y="6183856"/>
            <a:ext cx="1366715" cy="594360"/>
          </a:xfrm>
          <a:prstGeom prst="rect">
            <a:avLst/>
          </a:prstGeom>
        </p:spPr>
      </p:pic>
    </p:spTree>
    <p:extLst>
      <p:ext uri="{BB962C8B-B14F-4D97-AF65-F5344CB8AC3E}">
        <p14:creationId xmlns:p14="http://schemas.microsoft.com/office/powerpoint/2010/main" val="42421846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5" name="Rectangle 4"/>
          <p:cNvSpPr/>
          <p:nvPr userDrawn="1"/>
        </p:nvSpPr>
        <p:spPr>
          <a:xfrm>
            <a:off x="-9525" y="6053140"/>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6" name="Rectangle 5"/>
          <p:cNvSpPr/>
          <p:nvPr/>
        </p:nvSpPr>
        <p:spPr>
          <a:xfrm>
            <a:off x="2359026" y="6043615"/>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8" name="Title 7"/>
          <p:cNvSpPr>
            <a:spLocks noGrp="1"/>
          </p:cNvSpPr>
          <p:nvPr>
            <p:ph type="ctrTitle"/>
          </p:nvPr>
        </p:nvSpPr>
        <p:spPr>
          <a:xfrm>
            <a:off x="2362200" y="4038600"/>
            <a:ext cx="6477000" cy="1828800"/>
          </a:xfrm>
        </p:spPr>
        <p:txBody>
          <a:bodyPr anchor="b"/>
          <a:lstStyle>
            <a:lvl1pPr>
              <a:defRPr cap="none" baseline="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latin typeface="Arial" panose="020B0604020202020204" pitchFamily="34" charset="0"/>
                <a:cs typeface="Arial" panose="020B060402020202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Tree>
    <p:extLst>
      <p:ext uri="{BB962C8B-B14F-4D97-AF65-F5344CB8AC3E}">
        <p14:creationId xmlns:p14="http://schemas.microsoft.com/office/powerpoint/2010/main" val="128414336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8153400" cy="7794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a:xfrm>
            <a:off x="4875627" y="6357172"/>
            <a:ext cx="1525174" cy="399572"/>
          </a:xfrm>
          <a:prstGeom prst="rect">
            <a:avLst/>
          </a:prstGeom>
        </p:spPr>
        <p:txBody>
          <a:bodyPr/>
          <a:lstStyle>
            <a:lvl1pPr algn="l">
              <a:defRPr>
                <a:latin typeface="Arial" panose="020B0604020202020204" pitchFamily="34" charset="0"/>
                <a:cs typeface="Arial" panose="020B0604020202020204" pitchFamily="34"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3"/>
          <p:cNvSpPr txBox="1">
            <a:spLocks/>
          </p:cNvSpPr>
          <p:nvPr userDrawn="1"/>
        </p:nvSpPr>
        <p:spPr>
          <a:xfrm>
            <a:off x="7239000" y="6425330"/>
            <a:ext cx="533400" cy="381000"/>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400" b="1" kern="1200">
                <a:solidFill>
                  <a:schemeClr val="tx2"/>
                </a:solidFill>
                <a:latin typeface="Tw Cen MT" charset="0"/>
                <a:ea typeface="+mn-ea"/>
                <a:cs typeface="Arial" charset="0"/>
              </a:defRPr>
            </a:lvl1pPr>
            <a:lvl2pPr marL="457200" algn="l" rtl="0" fontAlgn="base">
              <a:spcBef>
                <a:spcPct val="0"/>
              </a:spcBef>
              <a:spcAft>
                <a:spcPct val="0"/>
              </a:spcAft>
              <a:defRPr sz="1400" b="1" kern="1200">
                <a:solidFill>
                  <a:schemeClr val="tx1"/>
                </a:solidFill>
                <a:latin typeface="Arial" charset="0"/>
                <a:ea typeface="+mn-ea"/>
                <a:cs typeface="Arial" charset="0"/>
              </a:defRPr>
            </a:lvl2pPr>
            <a:lvl3pPr marL="914400" algn="l" rtl="0" fontAlgn="base">
              <a:spcBef>
                <a:spcPct val="0"/>
              </a:spcBef>
              <a:spcAft>
                <a:spcPct val="0"/>
              </a:spcAft>
              <a:defRPr sz="1400" b="1" kern="1200">
                <a:solidFill>
                  <a:schemeClr val="tx1"/>
                </a:solidFill>
                <a:latin typeface="Arial" charset="0"/>
                <a:ea typeface="+mn-ea"/>
                <a:cs typeface="Arial" charset="0"/>
              </a:defRPr>
            </a:lvl3pPr>
            <a:lvl4pPr marL="1371600" algn="l" rtl="0" fontAlgn="base">
              <a:spcBef>
                <a:spcPct val="0"/>
              </a:spcBef>
              <a:spcAft>
                <a:spcPct val="0"/>
              </a:spcAft>
              <a:defRPr sz="1400" b="1" kern="1200">
                <a:solidFill>
                  <a:schemeClr val="tx1"/>
                </a:solidFill>
                <a:latin typeface="Arial" charset="0"/>
                <a:ea typeface="+mn-ea"/>
                <a:cs typeface="Arial" charset="0"/>
              </a:defRPr>
            </a:lvl4pPr>
            <a:lvl5pPr marL="1828800" algn="l" rtl="0" fontAlgn="base">
              <a:spcBef>
                <a:spcPct val="0"/>
              </a:spcBef>
              <a:spcAft>
                <a:spcPct val="0"/>
              </a:spcAft>
              <a:defRPr sz="1400" b="1" kern="1200">
                <a:solidFill>
                  <a:schemeClr val="tx1"/>
                </a:solidFill>
                <a:latin typeface="Arial" charset="0"/>
                <a:ea typeface="+mn-ea"/>
                <a:cs typeface="Arial" charset="0"/>
              </a:defRPr>
            </a:lvl5pPr>
            <a:lvl6pPr marL="2286000" algn="l" defTabSz="914400" rtl="0" eaLnBrk="1" latinLnBrk="0" hangingPunct="1">
              <a:defRPr sz="1400" b="1" kern="1200">
                <a:solidFill>
                  <a:schemeClr val="tx1"/>
                </a:solidFill>
                <a:latin typeface="Arial" charset="0"/>
                <a:ea typeface="+mn-ea"/>
                <a:cs typeface="Arial" charset="0"/>
              </a:defRPr>
            </a:lvl6pPr>
            <a:lvl7pPr marL="2743200" algn="l" defTabSz="914400" rtl="0" eaLnBrk="1" latinLnBrk="0" hangingPunct="1">
              <a:defRPr sz="1400" b="1" kern="1200">
                <a:solidFill>
                  <a:schemeClr val="tx1"/>
                </a:solidFill>
                <a:latin typeface="Arial" charset="0"/>
                <a:ea typeface="+mn-ea"/>
                <a:cs typeface="Arial" charset="0"/>
              </a:defRPr>
            </a:lvl7pPr>
            <a:lvl8pPr marL="3200400" algn="l" defTabSz="914400" rtl="0" eaLnBrk="1" latinLnBrk="0" hangingPunct="1">
              <a:defRPr sz="1400" b="1" kern="1200">
                <a:solidFill>
                  <a:schemeClr val="tx1"/>
                </a:solidFill>
                <a:latin typeface="Arial" charset="0"/>
                <a:ea typeface="+mn-ea"/>
                <a:cs typeface="Arial" charset="0"/>
              </a:defRPr>
            </a:lvl8pPr>
            <a:lvl9pPr marL="3657600" algn="l" defTabSz="914400" rtl="0" eaLnBrk="1" latinLnBrk="0" hangingPunct="1">
              <a:defRPr sz="1400" b="1" kern="1200">
                <a:solidFill>
                  <a:schemeClr val="tx1"/>
                </a:solidFill>
                <a:latin typeface="Arial" charset="0"/>
                <a:ea typeface="+mn-ea"/>
                <a:cs typeface="Arial" charset="0"/>
              </a:defRPr>
            </a:lvl9pPr>
          </a:lstStyle>
          <a:p>
            <a:fld id="{38702C3F-D7FF-449C-9C1A-2234F31883AC}" type="slidenum">
              <a:rPr lang="en-US" altLang="en-US" sz="1400" smtClean="0">
                <a:latin typeface="Arial" panose="020B0604020202020204" pitchFamily="34" charset="0"/>
                <a:cs typeface="Arial" panose="020B0604020202020204" pitchFamily="34" charset="0"/>
              </a:rPr>
              <a:pPr/>
              <a:t>‹#›</a:t>
            </a:fld>
            <a:endParaRPr lang="en-US"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74952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762000"/>
          </a:xfrm>
        </p:spPr>
        <p:txBody>
          <a:bodyPr/>
          <a:lstStyle>
            <a:lvl1pPr>
              <a:defRPr>
                <a:latin typeface="Calibri" panose="020F0502020204030204" pitchFamily="34" charset="0"/>
                <a:cs typeface="Arial" panose="020B0604020202020204" pitchFamily="34" charset="0"/>
              </a:defRPr>
            </a:lvl1pPr>
          </a:lstStyle>
          <a:p>
            <a:r>
              <a:rPr lang="en-US" dirty="0"/>
              <a:t>Click to edit Master title style</a:t>
            </a:r>
          </a:p>
        </p:txBody>
      </p:sp>
      <p:sp>
        <p:nvSpPr>
          <p:cNvPr id="8" name="Content Placeholder 7"/>
          <p:cNvSpPr>
            <a:spLocks noGrp="1"/>
          </p:cNvSpPr>
          <p:nvPr>
            <p:ph sz="quarter" idx="1"/>
          </p:nvPr>
        </p:nvSpPr>
        <p:spPr>
          <a:xfrm>
            <a:off x="612648" y="1447800"/>
            <a:ext cx="8153400" cy="4648200"/>
          </a:xfrm>
        </p:spPr>
        <p:txBody>
          <a:bodyPr/>
          <a:lstStyle>
            <a:lvl1pPr marL="319088" indent="-319088">
              <a:buFont typeface="Arial" panose="020B0604020202020204" pitchFamily="34" charset="0"/>
              <a:buChar char="●"/>
              <a:defRPr>
                <a:latin typeface="Calibri" panose="020F0502020204030204" pitchFamily="34" charset="0"/>
                <a:cs typeface="Arial" panose="020B0604020202020204" pitchFamily="34" charset="0"/>
              </a:defRPr>
            </a:lvl1pPr>
            <a:lvl2pPr marL="639763" indent="-273050">
              <a:buFont typeface="Arial" panose="020B0604020202020204" pitchFamily="34" charset="0"/>
              <a:buChar char="●"/>
              <a:defRPr>
                <a:latin typeface="Calibri" panose="020F0502020204030204" pitchFamily="34" charset="0"/>
                <a:cs typeface="Arial" panose="020B0604020202020204" pitchFamily="34" charset="0"/>
              </a:defRPr>
            </a:lvl2pPr>
            <a:lvl3pPr marL="914400" indent="-228600">
              <a:buFont typeface="Arial" panose="020B0604020202020204" pitchFamily="34" charset="0"/>
              <a:buChar char="●"/>
              <a:defRPr>
                <a:latin typeface="Calibri" panose="020F0502020204030204" pitchFamily="34" charset="0"/>
                <a:cs typeface="Arial" panose="020B0604020202020204" pitchFamily="34" charset="0"/>
              </a:defRPr>
            </a:lvl3pPr>
            <a:lvl4pPr marL="1371600" indent="-228600">
              <a:buFont typeface="Arial" panose="020B0604020202020204" pitchFamily="34" charset="0"/>
              <a:buChar char="●"/>
              <a:defRPr>
                <a:latin typeface="Calibri" panose="020F0502020204030204" pitchFamily="34" charset="0"/>
                <a:cs typeface="Arial" panose="020B0604020202020204" pitchFamily="34" charset="0"/>
              </a:defRPr>
            </a:lvl4pPr>
            <a:lvl5pPr marL="1828800" indent="-228600">
              <a:buFont typeface="Arial" panose="020B0604020202020204" pitchFamily="34" charset="0"/>
              <a:buChar char="●"/>
              <a:defRPr>
                <a:latin typeface="Calibri" panose="020F050202020403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87F9FA95-8F66-4596-9A9C-6E5871C592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169" y="6398741"/>
            <a:ext cx="1390336" cy="366122"/>
          </a:xfrm>
          <a:prstGeom prst="rect">
            <a:avLst/>
          </a:prstGeom>
        </p:spPr>
      </p:pic>
      <p:pic>
        <p:nvPicPr>
          <p:cNvPr id="12" name="Picture 11">
            <a:extLst>
              <a:ext uri="{FF2B5EF4-FFF2-40B4-BE49-F238E27FC236}">
                <a16:creationId xmlns:a16="http://schemas.microsoft.com/office/drawing/2014/main" id="{99B9213A-BDD0-465B-8E10-0CAF145E1CCB}"/>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a:xfrm>
            <a:off x="5358783" y="6368261"/>
            <a:ext cx="1341085" cy="396602"/>
          </a:xfrm>
          <a:prstGeom prst="rect">
            <a:avLst/>
          </a:prstGeom>
        </p:spPr>
      </p:pic>
      <p:pic>
        <p:nvPicPr>
          <p:cNvPr id="7" name="Picture 6">
            <a:extLst>
              <a:ext uri="{FF2B5EF4-FFF2-40B4-BE49-F238E27FC236}">
                <a16:creationId xmlns:a16="http://schemas.microsoft.com/office/drawing/2014/main" id="{00FCE324-1218-4B17-8994-0E83CFE5C1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39493" y="6344221"/>
            <a:ext cx="1029096" cy="447536"/>
          </a:xfrm>
          <a:prstGeom prst="rect">
            <a:avLst/>
          </a:prstGeom>
        </p:spPr>
      </p:pic>
    </p:spTree>
    <p:extLst>
      <p:ext uri="{BB962C8B-B14F-4D97-AF65-F5344CB8AC3E}">
        <p14:creationId xmlns:p14="http://schemas.microsoft.com/office/powerpoint/2010/main" val="28201276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1371601" y="2743200"/>
            <a:ext cx="7123113" cy="1673225"/>
          </a:xfrm>
        </p:spPr>
        <p:txBody>
          <a:bodyPr/>
          <a:lstStyle>
            <a:lvl1pPr marL="0" indent="0">
              <a:buNone/>
              <a:defRPr sz="2800">
                <a:solidFill>
                  <a:schemeClr val="tx2"/>
                </a:solidFill>
                <a:latin typeface="Arial" panose="020B0604020202020204" pitchFamily="34" charset="0"/>
                <a:cs typeface="Arial" panose="020B0604020202020204"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Date Placeholder 11"/>
          <p:cNvSpPr>
            <a:spLocks noGrp="1"/>
          </p:cNvSpPr>
          <p:nvPr>
            <p:ph type="dt" sz="half" idx="10"/>
          </p:nvPr>
        </p:nvSpPr>
        <p:spPr>
          <a:xfrm>
            <a:off x="4875627" y="6357172"/>
            <a:ext cx="1525174" cy="399572"/>
          </a:xfrm>
          <a:prstGeom prst="rect">
            <a:avLst/>
          </a:prstGeom>
        </p:spPr>
        <p:txBody>
          <a:bodyPr/>
          <a:lstStyle>
            <a:lvl1pPr algn="r">
              <a:defRPr>
                <a:latin typeface="Arial" panose="020B0604020202020204" pitchFamily="34" charset="0"/>
                <a:cs typeface="Arial" panose="020B0604020202020204" pitchFamily="34" charset="0"/>
              </a:defRPr>
            </a:lvl1pPr>
          </a:lstStyle>
          <a:p>
            <a:pPr algn="l">
              <a:defRPr/>
            </a:pPr>
            <a:r>
              <a:rPr lang="en-US"/>
              <a:t>Date</a:t>
            </a:r>
            <a:endParaRPr lang="en-US" dirty="0"/>
          </a:p>
        </p:txBody>
      </p:sp>
      <p:sp>
        <p:nvSpPr>
          <p:cNvPr id="8" name="Slide Number Placeholder 12"/>
          <p:cNvSpPr>
            <a:spLocks noGrp="1"/>
          </p:cNvSpPr>
          <p:nvPr>
            <p:ph type="sldNum" sz="quarter" idx="11"/>
          </p:nvPr>
        </p:nvSpPr>
        <p:spPr>
          <a:xfrm>
            <a:off x="0" y="1752602"/>
            <a:ext cx="1295400" cy="701675"/>
          </a:xfrm>
          <a:prstGeom prst="rect">
            <a:avLst/>
          </a:prstGeom>
        </p:spPr>
        <p:txBody>
          <a:bodyPr vert="horz" wrap="square" lIns="91440" tIns="45720" rIns="91440" bIns="45720" numCol="1" anchor="t" anchorCtr="0" compatLnSpc="1">
            <a:prstTxWarp prst="textNoShape">
              <a:avLst/>
            </a:prstTxWarp>
            <a:noAutofit/>
          </a:bodyPr>
          <a:lstStyle>
            <a:lvl1pPr algn="ctr">
              <a:defRPr sz="2400">
                <a:solidFill>
                  <a:srgbClr val="FFFFFF"/>
                </a:solidFill>
                <a:latin typeface="Arial" panose="020B0604020202020204" pitchFamily="34" charset="0"/>
                <a:cs typeface="Arial" panose="020B0604020202020204" pitchFamily="34" charset="0"/>
              </a:defRPr>
            </a:lvl1pPr>
          </a:lstStyle>
          <a:p>
            <a:fld id="{02570D24-A0BB-4B2E-92B5-81232B38E059}" type="slidenum">
              <a:rPr lang="en-US" altLang="en-US" smtClean="0"/>
              <a:pPr/>
              <a:t>‹#›</a:t>
            </a:fld>
            <a:endParaRPr lang="en-US" altLang="en-US"/>
          </a:p>
        </p:txBody>
      </p:sp>
      <p:sp>
        <p:nvSpPr>
          <p:cNvPr id="9" name="Footer Placeholder 13"/>
          <p:cNvSpPr>
            <a:spLocks noGrp="1"/>
          </p:cNvSpPr>
          <p:nvPr>
            <p:ph type="ftr" sz="quarter" idx="12"/>
          </p:nvPr>
        </p:nvSpPr>
        <p:spPr>
          <a:xfrm>
            <a:off x="1709253" y="6376177"/>
            <a:ext cx="3158024" cy="365125"/>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r>
              <a:rPr lang="en-US"/>
              <a:t>Add Power Point Title  </a:t>
            </a:r>
            <a:endParaRPr lang="en-US" dirty="0"/>
          </a:p>
        </p:txBody>
      </p:sp>
      <p:sp>
        <p:nvSpPr>
          <p:cNvPr id="10" name="Slide Number Placeholder 3"/>
          <p:cNvSpPr txBox="1">
            <a:spLocks/>
          </p:cNvSpPr>
          <p:nvPr userDrawn="1"/>
        </p:nvSpPr>
        <p:spPr>
          <a:xfrm>
            <a:off x="8229600" y="6248400"/>
            <a:ext cx="533400" cy="381000"/>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400" b="1" kern="1200">
                <a:solidFill>
                  <a:schemeClr val="tx2"/>
                </a:solidFill>
                <a:latin typeface="Tw Cen MT" charset="0"/>
                <a:ea typeface="+mn-ea"/>
                <a:cs typeface="Arial" charset="0"/>
              </a:defRPr>
            </a:lvl1pPr>
            <a:lvl2pPr marL="457200" algn="l" rtl="0" fontAlgn="base">
              <a:spcBef>
                <a:spcPct val="0"/>
              </a:spcBef>
              <a:spcAft>
                <a:spcPct val="0"/>
              </a:spcAft>
              <a:defRPr sz="1400" b="1" kern="1200">
                <a:solidFill>
                  <a:schemeClr val="tx1"/>
                </a:solidFill>
                <a:latin typeface="Arial" charset="0"/>
                <a:ea typeface="+mn-ea"/>
                <a:cs typeface="Arial" charset="0"/>
              </a:defRPr>
            </a:lvl2pPr>
            <a:lvl3pPr marL="914400" algn="l" rtl="0" fontAlgn="base">
              <a:spcBef>
                <a:spcPct val="0"/>
              </a:spcBef>
              <a:spcAft>
                <a:spcPct val="0"/>
              </a:spcAft>
              <a:defRPr sz="1400" b="1" kern="1200">
                <a:solidFill>
                  <a:schemeClr val="tx1"/>
                </a:solidFill>
                <a:latin typeface="Arial" charset="0"/>
                <a:ea typeface="+mn-ea"/>
                <a:cs typeface="Arial" charset="0"/>
              </a:defRPr>
            </a:lvl3pPr>
            <a:lvl4pPr marL="1371600" algn="l" rtl="0" fontAlgn="base">
              <a:spcBef>
                <a:spcPct val="0"/>
              </a:spcBef>
              <a:spcAft>
                <a:spcPct val="0"/>
              </a:spcAft>
              <a:defRPr sz="1400" b="1" kern="1200">
                <a:solidFill>
                  <a:schemeClr val="tx1"/>
                </a:solidFill>
                <a:latin typeface="Arial" charset="0"/>
                <a:ea typeface="+mn-ea"/>
                <a:cs typeface="Arial" charset="0"/>
              </a:defRPr>
            </a:lvl4pPr>
            <a:lvl5pPr marL="1828800" algn="l" rtl="0" fontAlgn="base">
              <a:spcBef>
                <a:spcPct val="0"/>
              </a:spcBef>
              <a:spcAft>
                <a:spcPct val="0"/>
              </a:spcAft>
              <a:defRPr sz="1400" b="1" kern="1200">
                <a:solidFill>
                  <a:schemeClr val="tx1"/>
                </a:solidFill>
                <a:latin typeface="Arial" charset="0"/>
                <a:ea typeface="+mn-ea"/>
                <a:cs typeface="Arial" charset="0"/>
              </a:defRPr>
            </a:lvl5pPr>
            <a:lvl6pPr marL="2286000" algn="l" defTabSz="914400" rtl="0" eaLnBrk="1" latinLnBrk="0" hangingPunct="1">
              <a:defRPr sz="1400" b="1" kern="1200">
                <a:solidFill>
                  <a:schemeClr val="tx1"/>
                </a:solidFill>
                <a:latin typeface="Arial" charset="0"/>
                <a:ea typeface="+mn-ea"/>
                <a:cs typeface="Arial" charset="0"/>
              </a:defRPr>
            </a:lvl6pPr>
            <a:lvl7pPr marL="2743200" algn="l" defTabSz="914400" rtl="0" eaLnBrk="1" latinLnBrk="0" hangingPunct="1">
              <a:defRPr sz="1400" b="1" kern="1200">
                <a:solidFill>
                  <a:schemeClr val="tx1"/>
                </a:solidFill>
                <a:latin typeface="Arial" charset="0"/>
                <a:ea typeface="+mn-ea"/>
                <a:cs typeface="Arial" charset="0"/>
              </a:defRPr>
            </a:lvl7pPr>
            <a:lvl8pPr marL="3200400" algn="l" defTabSz="914400" rtl="0" eaLnBrk="1" latinLnBrk="0" hangingPunct="1">
              <a:defRPr sz="1400" b="1" kern="1200">
                <a:solidFill>
                  <a:schemeClr val="tx1"/>
                </a:solidFill>
                <a:latin typeface="Arial" charset="0"/>
                <a:ea typeface="+mn-ea"/>
                <a:cs typeface="Arial" charset="0"/>
              </a:defRPr>
            </a:lvl8pPr>
            <a:lvl9pPr marL="3657600" algn="l" defTabSz="914400" rtl="0" eaLnBrk="1" latinLnBrk="0" hangingPunct="1">
              <a:defRPr sz="1400" b="1" kern="1200">
                <a:solidFill>
                  <a:schemeClr val="tx1"/>
                </a:solidFill>
                <a:latin typeface="Arial" charset="0"/>
                <a:ea typeface="+mn-ea"/>
                <a:cs typeface="Arial" charset="0"/>
              </a:defRPr>
            </a:lvl9pPr>
          </a:lstStyle>
          <a:p>
            <a:fld id="{38702C3F-D7FF-449C-9C1A-2234F31883AC}" type="slidenum">
              <a:rPr lang="en-US" altLang="en-US" sz="1400" smtClean="0">
                <a:latin typeface="Arial" panose="020B0604020202020204" pitchFamily="34" charset="0"/>
                <a:cs typeface="Arial" panose="020B0604020202020204" pitchFamily="34" charset="0"/>
              </a:rPr>
              <a:pPr/>
              <a:t>‹#›</a:t>
            </a:fld>
            <a:endParaRPr lang="en-US" altLang="en-US" sz="1400" dirty="0">
              <a:latin typeface="Arial" panose="020B0604020202020204" pitchFamily="34" charset="0"/>
              <a:cs typeface="Arial" panose="020B0604020202020204" pitchFamily="34" charset="0"/>
            </a:endParaRPr>
          </a:p>
        </p:txBody>
      </p:sp>
      <p:cxnSp>
        <p:nvCxnSpPr>
          <p:cNvPr id="11" name="Straight Connector 10"/>
          <p:cNvCxnSpPr/>
          <p:nvPr userDrawn="1"/>
        </p:nvCxnSpPr>
        <p:spPr>
          <a:xfrm>
            <a:off x="609600" y="6248402"/>
            <a:ext cx="8153400" cy="7937"/>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232518765"/>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6BAF314-69E0-4DF7-BD82-C9F4D126AE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169" y="6398741"/>
            <a:ext cx="1390336" cy="366122"/>
          </a:xfrm>
          <a:prstGeom prst="rect">
            <a:avLst/>
          </a:prstGeom>
        </p:spPr>
      </p:pic>
      <p:pic>
        <p:nvPicPr>
          <p:cNvPr id="12" name="Picture 11">
            <a:extLst>
              <a:ext uri="{FF2B5EF4-FFF2-40B4-BE49-F238E27FC236}">
                <a16:creationId xmlns:a16="http://schemas.microsoft.com/office/drawing/2014/main" id="{19677643-C5FF-4683-BCCB-2D2F8AC95EB9}"/>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a:xfrm>
            <a:off x="5358783" y="6368261"/>
            <a:ext cx="1341085" cy="396602"/>
          </a:xfrm>
          <a:prstGeom prst="rect">
            <a:avLst/>
          </a:prstGeom>
        </p:spPr>
      </p:pic>
      <p:pic>
        <p:nvPicPr>
          <p:cNvPr id="14" name="Picture 13">
            <a:extLst>
              <a:ext uri="{FF2B5EF4-FFF2-40B4-BE49-F238E27FC236}">
                <a16:creationId xmlns:a16="http://schemas.microsoft.com/office/drawing/2014/main" id="{67AFD8D3-6CBD-49F6-B245-625009E04CC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39493" y="6344221"/>
            <a:ext cx="1029096" cy="447536"/>
          </a:xfrm>
          <a:prstGeom prst="rect">
            <a:avLst/>
          </a:prstGeom>
        </p:spPr>
      </p:pic>
    </p:spTree>
    <p:extLst>
      <p:ext uri="{BB962C8B-B14F-4D97-AF65-F5344CB8AC3E}">
        <p14:creationId xmlns:p14="http://schemas.microsoft.com/office/powerpoint/2010/main" val="19734989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Date Placeholder 9"/>
          <p:cNvSpPr>
            <a:spLocks noGrp="1"/>
          </p:cNvSpPr>
          <p:nvPr>
            <p:ph type="dt" sz="half" idx="10"/>
          </p:nvPr>
        </p:nvSpPr>
        <p:spPr>
          <a:xfrm>
            <a:off x="4875627" y="6357172"/>
            <a:ext cx="1525174" cy="399572"/>
          </a:xfrm>
          <a:prstGeom prst="rect">
            <a:avLst/>
          </a:prstGeom>
        </p:spPr>
        <p:txBody>
          <a:bodyPr rtlCol="0"/>
          <a:lstStyle>
            <a:lvl1pPr algn="r">
              <a:defRPr>
                <a:latin typeface="Arial" panose="020B0604020202020204" pitchFamily="34" charset="0"/>
                <a:cs typeface="Arial" panose="020B0604020202020204" pitchFamily="34" charset="0"/>
              </a:defRPr>
            </a:lvl1pPr>
          </a:lstStyle>
          <a:p>
            <a:pPr algn="l">
              <a:defRPr/>
            </a:pPr>
            <a:r>
              <a:rPr lang="en-US"/>
              <a:t>Date</a:t>
            </a:r>
            <a:endParaRPr lang="en-US" dirty="0"/>
          </a:p>
        </p:txBody>
      </p:sp>
      <p:sp>
        <p:nvSpPr>
          <p:cNvPr id="8" name="Footer Placeholder 13"/>
          <p:cNvSpPr>
            <a:spLocks noGrp="1"/>
          </p:cNvSpPr>
          <p:nvPr>
            <p:ph type="ftr" sz="quarter" idx="11"/>
          </p:nvPr>
        </p:nvSpPr>
        <p:spPr>
          <a:xfrm>
            <a:off x="1709253" y="6376177"/>
            <a:ext cx="3158024" cy="365125"/>
          </a:xfrm>
          <a:prstGeom prst="rect">
            <a:avLst/>
          </a:prstGeom>
        </p:spPr>
        <p:txBody>
          <a:bodyPr rtlCol="0"/>
          <a:lstStyle>
            <a:lvl1pPr>
              <a:defRPr>
                <a:latin typeface="Arial" panose="020B0604020202020204" pitchFamily="34" charset="0"/>
                <a:cs typeface="Arial" panose="020B0604020202020204" pitchFamily="34" charset="0"/>
              </a:defRPr>
            </a:lvl1pPr>
          </a:lstStyle>
          <a:p>
            <a:pPr>
              <a:defRPr/>
            </a:pPr>
            <a:r>
              <a:rPr lang="en-US" dirty="0"/>
              <a:t>Add Power Point Title  </a:t>
            </a:r>
          </a:p>
        </p:txBody>
      </p:sp>
      <p:sp>
        <p:nvSpPr>
          <p:cNvPr id="9" name="Slide Number Placeholder 3"/>
          <p:cNvSpPr>
            <a:spLocks noGrp="1"/>
          </p:cNvSpPr>
          <p:nvPr>
            <p:ph type="sldNum" sz="quarter" idx="12"/>
          </p:nvPr>
        </p:nvSpPr>
        <p:spPr>
          <a:xfrm>
            <a:off x="7162800" y="6400800"/>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6378291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3"/>
          <p:cNvSpPr txBox="1">
            <a:spLocks/>
          </p:cNvSpPr>
          <p:nvPr userDrawn="1"/>
        </p:nvSpPr>
        <p:spPr>
          <a:xfrm>
            <a:off x="7239000" y="6425330"/>
            <a:ext cx="533400" cy="381000"/>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400" b="1" kern="1200">
                <a:solidFill>
                  <a:schemeClr val="tx2"/>
                </a:solidFill>
                <a:latin typeface="Tw Cen MT" charset="0"/>
                <a:ea typeface="+mn-ea"/>
                <a:cs typeface="Arial" charset="0"/>
              </a:defRPr>
            </a:lvl1pPr>
            <a:lvl2pPr marL="457200" algn="l" rtl="0" fontAlgn="base">
              <a:spcBef>
                <a:spcPct val="0"/>
              </a:spcBef>
              <a:spcAft>
                <a:spcPct val="0"/>
              </a:spcAft>
              <a:defRPr sz="1400" b="1" kern="1200">
                <a:solidFill>
                  <a:schemeClr val="tx1"/>
                </a:solidFill>
                <a:latin typeface="Arial" charset="0"/>
                <a:ea typeface="+mn-ea"/>
                <a:cs typeface="Arial" charset="0"/>
              </a:defRPr>
            </a:lvl2pPr>
            <a:lvl3pPr marL="914400" algn="l" rtl="0" fontAlgn="base">
              <a:spcBef>
                <a:spcPct val="0"/>
              </a:spcBef>
              <a:spcAft>
                <a:spcPct val="0"/>
              </a:spcAft>
              <a:defRPr sz="1400" b="1" kern="1200">
                <a:solidFill>
                  <a:schemeClr val="tx1"/>
                </a:solidFill>
                <a:latin typeface="Arial" charset="0"/>
                <a:ea typeface="+mn-ea"/>
                <a:cs typeface="Arial" charset="0"/>
              </a:defRPr>
            </a:lvl3pPr>
            <a:lvl4pPr marL="1371600" algn="l" rtl="0" fontAlgn="base">
              <a:spcBef>
                <a:spcPct val="0"/>
              </a:spcBef>
              <a:spcAft>
                <a:spcPct val="0"/>
              </a:spcAft>
              <a:defRPr sz="1400" b="1" kern="1200">
                <a:solidFill>
                  <a:schemeClr val="tx1"/>
                </a:solidFill>
                <a:latin typeface="Arial" charset="0"/>
                <a:ea typeface="+mn-ea"/>
                <a:cs typeface="Arial" charset="0"/>
              </a:defRPr>
            </a:lvl4pPr>
            <a:lvl5pPr marL="1828800" algn="l" rtl="0" fontAlgn="base">
              <a:spcBef>
                <a:spcPct val="0"/>
              </a:spcBef>
              <a:spcAft>
                <a:spcPct val="0"/>
              </a:spcAft>
              <a:defRPr sz="1400" b="1" kern="1200">
                <a:solidFill>
                  <a:schemeClr val="tx1"/>
                </a:solidFill>
                <a:latin typeface="Arial" charset="0"/>
                <a:ea typeface="+mn-ea"/>
                <a:cs typeface="Arial" charset="0"/>
              </a:defRPr>
            </a:lvl5pPr>
            <a:lvl6pPr marL="2286000" algn="l" defTabSz="914400" rtl="0" eaLnBrk="1" latinLnBrk="0" hangingPunct="1">
              <a:defRPr sz="1400" b="1" kern="1200">
                <a:solidFill>
                  <a:schemeClr val="tx1"/>
                </a:solidFill>
                <a:latin typeface="Arial" charset="0"/>
                <a:ea typeface="+mn-ea"/>
                <a:cs typeface="Arial" charset="0"/>
              </a:defRPr>
            </a:lvl6pPr>
            <a:lvl7pPr marL="2743200" algn="l" defTabSz="914400" rtl="0" eaLnBrk="1" latinLnBrk="0" hangingPunct="1">
              <a:defRPr sz="1400" b="1" kern="1200">
                <a:solidFill>
                  <a:schemeClr val="tx1"/>
                </a:solidFill>
                <a:latin typeface="Arial" charset="0"/>
                <a:ea typeface="+mn-ea"/>
                <a:cs typeface="Arial" charset="0"/>
              </a:defRPr>
            </a:lvl7pPr>
            <a:lvl8pPr marL="3200400" algn="l" defTabSz="914400" rtl="0" eaLnBrk="1" latinLnBrk="0" hangingPunct="1">
              <a:defRPr sz="1400" b="1" kern="1200">
                <a:solidFill>
                  <a:schemeClr val="tx1"/>
                </a:solidFill>
                <a:latin typeface="Arial" charset="0"/>
                <a:ea typeface="+mn-ea"/>
                <a:cs typeface="Arial" charset="0"/>
              </a:defRPr>
            </a:lvl8pPr>
            <a:lvl9pPr marL="3657600" algn="l" defTabSz="914400" rtl="0" eaLnBrk="1" latinLnBrk="0" hangingPunct="1">
              <a:defRPr sz="1400" b="1" kern="1200">
                <a:solidFill>
                  <a:schemeClr val="tx1"/>
                </a:solidFill>
                <a:latin typeface="Arial" charset="0"/>
                <a:ea typeface="+mn-ea"/>
                <a:cs typeface="Arial" charset="0"/>
              </a:defRPr>
            </a:lvl9pPr>
          </a:lstStyle>
          <a:p>
            <a:fld id="{38702C3F-D7FF-449C-9C1A-2234F31883AC}" type="slidenum">
              <a:rPr lang="en-US" altLang="en-US" sz="1400" smtClean="0">
                <a:latin typeface="Arial" panose="020B0604020202020204" pitchFamily="34" charset="0"/>
                <a:cs typeface="Arial" panose="020B0604020202020204" pitchFamily="34" charset="0"/>
              </a:rPr>
              <a:pPr/>
              <a:t>‹#›</a:t>
            </a:fld>
            <a:endParaRPr lang="en-US"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41512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Arial" panose="020B0604020202020204" pitchFamily="34" charset="0"/>
                <a:cs typeface="Arial" panose="020B0604020202020204" pitchFamily="34" charset="0"/>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875627" y="6357172"/>
            <a:ext cx="1525174" cy="399572"/>
          </a:xfrm>
          <a:prstGeom prst="rect">
            <a:avLst/>
          </a:prstGeom>
        </p:spPr>
        <p:txBody>
          <a:bodyPr/>
          <a:lstStyle>
            <a:lvl1pPr algn="r">
              <a:defRPr>
                <a:latin typeface="Arial" panose="020B0604020202020204" pitchFamily="34" charset="0"/>
                <a:cs typeface="Arial" panose="020B0604020202020204" pitchFamily="34" charset="0"/>
              </a:defRPr>
            </a:lvl1pPr>
          </a:lstStyle>
          <a:p>
            <a:pPr algn="l">
              <a:defRPr/>
            </a:pPr>
            <a:r>
              <a:rPr lang="en-US"/>
              <a:t>Date</a:t>
            </a:r>
            <a:endParaRPr lang="en-US" dirty="0"/>
          </a:p>
        </p:txBody>
      </p:sp>
      <p:sp>
        <p:nvSpPr>
          <p:cNvPr id="6" name="Footer Placeholder 5"/>
          <p:cNvSpPr>
            <a:spLocks noGrp="1"/>
          </p:cNvSpPr>
          <p:nvPr>
            <p:ph type="ftr" sz="quarter" idx="11"/>
          </p:nvPr>
        </p:nvSpPr>
        <p:spPr>
          <a:xfrm>
            <a:off x="1709253" y="6376177"/>
            <a:ext cx="3158024" cy="365125"/>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r>
              <a:rPr lang="en-US" dirty="0"/>
              <a:t>Add Power Point Title  </a:t>
            </a:r>
          </a:p>
        </p:txBody>
      </p:sp>
      <p:sp>
        <p:nvSpPr>
          <p:cNvPr id="7" name="Slide Number Placeholder 6"/>
          <p:cNvSpPr>
            <a:spLocks noGrp="1"/>
          </p:cNvSpPr>
          <p:nvPr>
            <p:ph type="sldNum" sz="quarter" idx="12"/>
          </p:nvPr>
        </p:nvSpPr>
        <p:spPr>
          <a:xfrm>
            <a:off x="-846138" y="1112840"/>
            <a:ext cx="533400" cy="24447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anose="020B0604020202020204" pitchFamily="34" charset="0"/>
                <a:cs typeface="Arial" panose="020B0604020202020204" pitchFamily="34" charset="0"/>
              </a:defRPr>
            </a:lvl1pPr>
          </a:lstStyle>
          <a:p>
            <a:fld id="{8073BF2B-24A6-471F-8DBC-440EA270C5A8}" type="slidenum">
              <a:rPr lang="en-US" altLang="en-US" smtClean="0"/>
              <a:pPr/>
              <a:t>‹#›</a:t>
            </a:fld>
            <a:endParaRPr lang="en-US" altLang="en-US"/>
          </a:p>
        </p:txBody>
      </p:sp>
      <p:sp>
        <p:nvSpPr>
          <p:cNvPr id="8" name="Slide Number Placeholder 3"/>
          <p:cNvSpPr txBox="1">
            <a:spLocks/>
          </p:cNvSpPr>
          <p:nvPr userDrawn="1"/>
        </p:nvSpPr>
        <p:spPr>
          <a:xfrm>
            <a:off x="7162800" y="6438900"/>
            <a:ext cx="533400" cy="381000"/>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400" b="1" kern="1200">
                <a:solidFill>
                  <a:schemeClr val="tx2"/>
                </a:solidFill>
                <a:latin typeface="Tw Cen MT" charset="0"/>
                <a:ea typeface="+mn-ea"/>
                <a:cs typeface="Arial" charset="0"/>
              </a:defRPr>
            </a:lvl1pPr>
            <a:lvl2pPr marL="457200" algn="l" rtl="0" fontAlgn="base">
              <a:spcBef>
                <a:spcPct val="0"/>
              </a:spcBef>
              <a:spcAft>
                <a:spcPct val="0"/>
              </a:spcAft>
              <a:defRPr sz="1400" b="1" kern="1200">
                <a:solidFill>
                  <a:schemeClr val="tx1"/>
                </a:solidFill>
                <a:latin typeface="Arial" charset="0"/>
                <a:ea typeface="+mn-ea"/>
                <a:cs typeface="Arial" charset="0"/>
              </a:defRPr>
            </a:lvl2pPr>
            <a:lvl3pPr marL="914400" algn="l" rtl="0" fontAlgn="base">
              <a:spcBef>
                <a:spcPct val="0"/>
              </a:spcBef>
              <a:spcAft>
                <a:spcPct val="0"/>
              </a:spcAft>
              <a:defRPr sz="1400" b="1" kern="1200">
                <a:solidFill>
                  <a:schemeClr val="tx1"/>
                </a:solidFill>
                <a:latin typeface="Arial" charset="0"/>
                <a:ea typeface="+mn-ea"/>
                <a:cs typeface="Arial" charset="0"/>
              </a:defRPr>
            </a:lvl3pPr>
            <a:lvl4pPr marL="1371600" algn="l" rtl="0" fontAlgn="base">
              <a:spcBef>
                <a:spcPct val="0"/>
              </a:spcBef>
              <a:spcAft>
                <a:spcPct val="0"/>
              </a:spcAft>
              <a:defRPr sz="1400" b="1" kern="1200">
                <a:solidFill>
                  <a:schemeClr val="tx1"/>
                </a:solidFill>
                <a:latin typeface="Arial" charset="0"/>
                <a:ea typeface="+mn-ea"/>
                <a:cs typeface="Arial" charset="0"/>
              </a:defRPr>
            </a:lvl4pPr>
            <a:lvl5pPr marL="1828800" algn="l" rtl="0" fontAlgn="base">
              <a:spcBef>
                <a:spcPct val="0"/>
              </a:spcBef>
              <a:spcAft>
                <a:spcPct val="0"/>
              </a:spcAft>
              <a:defRPr sz="1400" b="1" kern="1200">
                <a:solidFill>
                  <a:schemeClr val="tx1"/>
                </a:solidFill>
                <a:latin typeface="Arial" charset="0"/>
                <a:ea typeface="+mn-ea"/>
                <a:cs typeface="Arial" charset="0"/>
              </a:defRPr>
            </a:lvl5pPr>
            <a:lvl6pPr marL="2286000" algn="l" defTabSz="914400" rtl="0" eaLnBrk="1" latinLnBrk="0" hangingPunct="1">
              <a:defRPr sz="1400" b="1" kern="1200">
                <a:solidFill>
                  <a:schemeClr val="tx1"/>
                </a:solidFill>
                <a:latin typeface="Arial" charset="0"/>
                <a:ea typeface="+mn-ea"/>
                <a:cs typeface="Arial" charset="0"/>
              </a:defRPr>
            </a:lvl6pPr>
            <a:lvl7pPr marL="2743200" algn="l" defTabSz="914400" rtl="0" eaLnBrk="1" latinLnBrk="0" hangingPunct="1">
              <a:defRPr sz="1400" b="1" kern="1200">
                <a:solidFill>
                  <a:schemeClr val="tx1"/>
                </a:solidFill>
                <a:latin typeface="Arial" charset="0"/>
                <a:ea typeface="+mn-ea"/>
                <a:cs typeface="Arial" charset="0"/>
              </a:defRPr>
            </a:lvl7pPr>
            <a:lvl8pPr marL="3200400" algn="l" defTabSz="914400" rtl="0" eaLnBrk="1" latinLnBrk="0" hangingPunct="1">
              <a:defRPr sz="1400" b="1" kern="1200">
                <a:solidFill>
                  <a:schemeClr val="tx1"/>
                </a:solidFill>
                <a:latin typeface="Arial" charset="0"/>
                <a:ea typeface="+mn-ea"/>
                <a:cs typeface="Arial" charset="0"/>
              </a:defRPr>
            </a:lvl8pPr>
            <a:lvl9pPr marL="3657600" algn="l" defTabSz="914400" rtl="0" eaLnBrk="1" latinLnBrk="0" hangingPunct="1">
              <a:defRPr sz="1400" b="1" kern="1200">
                <a:solidFill>
                  <a:schemeClr val="tx1"/>
                </a:solidFill>
                <a:latin typeface="Arial" charset="0"/>
                <a:ea typeface="+mn-ea"/>
                <a:cs typeface="Arial" charset="0"/>
              </a:defRPr>
            </a:lvl9pPr>
          </a:lstStyle>
          <a:p>
            <a:fld id="{38702C3F-D7FF-449C-9C1A-2234F31883AC}" type="slidenum">
              <a:rPr lang="en-US" altLang="en-US" sz="1400" smtClean="0">
                <a:latin typeface="Arial" panose="020B0604020202020204" pitchFamily="34" charset="0"/>
                <a:cs typeface="Arial" panose="020B0604020202020204" pitchFamily="34" charset="0"/>
              </a:rPr>
              <a:pPr/>
              <a:t>‹#›</a:t>
            </a:fld>
            <a:endParaRPr lang="en-US"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98665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875627" y="6357172"/>
            <a:ext cx="1525174" cy="399572"/>
          </a:xfrm>
          <a:prstGeom prst="rect">
            <a:avLst/>
          </a:prstGeom>
        </p:spPr>
        <p:txBody>
          <a:bodyPr/>
          <a:lstStyle>
            <a:lvl1pPr algn="r">
              <a:defRPr>
                <a:latin typeface="Arial" panose="020B0604020202020204" pitchFamily="34" charset="0"/>
                <a:cs typeface="Arial" panose="020B0604020202020204" pitchFamily="34" charset="0"/>
              </a:defRPr>
            </a:lvl1pPr>
          </a:lstStyle>
          <a:p>
            <a:pPr algn="l">
              <a:defRPr/>
            </a:pPr>
            <a:r>
              <a:rPr lang="en-US"/>
              <a:t>Date</a:t>
            </a:r>
            <a:endParaRPr lang="en-US" dirty="0"/>
          </a:p>
        </p:txBody>
      </p:sp>
      <p:sp>
        <p:nvSpPr>
          <p:cNvPr id="5" name="Footer Placeholder 4"/>
          <p:cNvSpPr>
            <a:spLocks noGrp="1"/>
          </p:cNvSpPr>
          <p:nvPr>
            <p:ph type="ftr" sz="quarter" idx="11"/>
          </p:nvPr>
        </p:nvSpPr>
        <p:spPr>
          <a:xfrm>
            <a:off x="1709253" y="6376177"/>
            <a:ext cx="3158024" cy="365125"/>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r>
              <a:rPr lang="en-US" dirty="0"/>
              <a:t>Add Power Point Title  </a:t>
            </a:r>
          </a:p>
        </p:txBody>
      </p:sp>
      <p:sp>
        <p:nvSpPr>
          <p:cNvPr id="6" name="Slide Number Placeholder 3"/>
          <p:cNvSpPr>
            <a:spLocks noGrp="1"/>
          </p:cNvSpPr>
          <p:nvPr>
            <p:ph type="sldNum" sz="quarter" idx="4"/>
          </p:nvPr>
        </p:nvSpPr>
        <p:spPr>
          <a:xfrm>
            <a:off x="7162800" y="6450904"/>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5207674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1"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latin typeface="Arial" panose="020B0604020202020204" pitchFamily="34" charset="0"/>
              <a:cs typeface="Arial" panose="020B0604020202020204" pitchFamily="34" charset="0"/>
            </a:endParaRPr>
          </a:p>
        </p:txBody>
      </p:sp>
      <p:sp>
        <p:nvSpPr>
          <p:cNvPr id="2" name="Vertical Title 1"/>
          <p:cNvSpPr>
            <a:spLocks noGrp="1"/>
          </p:cNvSpPr>
          <p:nvPr>
            <p:ph type="title" orient="vert"/>
          </p:nvPr>
        </p:nvSpPr>
        <p:spPr>
          <a:xfrm>
            <a:off x="6553200" y="609602"/>
            <a:ext cx="2057400" cy="5516563"/>
          </a:xfrm>
        </p:spPr>
        <p:txBody>
          <a:bodyPr vert="eaVert"/>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2"/>
            <a:ext cx="2209800" cy="365125"/>
          </a:xfrm>
          <a:prstGeom prst="rect">
            <a:avLst/>
          </a:prstGeom>
        </p:spPr>
        <p:txBody>
          <a:bodyPr/>
          <a:lstStyle>
            <a:lvl1pPr algn="r">
              <a:defRPr>
                <a:latin typeface="Arial" panose="020B0604020202020204" pitchFamily="34" charset="0"/>
                <a:cs typeface="Arial" panose="020B0604020202020204" pitchFamily="34" charset="0"/>
              </a:defRPr>
            </a:lvl1pPr>
          </a:lstStyle>
          <a:p>
            <a:pPr algn="l">
              <a:defRPr/>
            </a:pPr>
            <a:r>
              <a:rPr lang="en-US"/>
              <a:t>Date</a:t>
            </a:r>
            <a:endParaRPr lang="en-US" dirty="0"/>
          </a:p>
        </p:txBody>
      </p:sp>
      <p:sp>
        <p:nvSpPr>
          <p:cNvPr id="8" name="Footer Placeholder 4"/>
          <p:cNvSpPr>
            <a:spLocks noGrp="1"/>
          </p:cNvSpPr>
          <p:nvPr>
            <p:ph type="ftr" sz="quarter" idx="11"/>
          </p:nvPr>
        </p:nvSpPr>
        <p:spPr>
          <a:xfrm>
            <a:off x="457201" y="6248402"/>
            <a:ext cx="5573713" cy="365125"/>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r>
              <a:rPr lang="en-US" dirty="0"/>
              <a:t>Add Power Point Title  </a:t>
            </a:r>
          </a:p>
        </p:txBody>
      </p:sp>
      <p:sp>
        <p:nvSpPr>
          <p:cNvPr id="9" name="Slide Number Placeholder 3"/>
          <p:cNvSpPr>
            <a:spLocks noGrp="1"/>
          </p:cNvSpPr>
          <p:nvPr>
            <p:ph type="sldNum" sz="quarter" idx="4"/>
          </p:nvPr>
        </p:nvSpPr>
        <p:spPr>
          <a:xfrm>
            <a:off x="8229600" y="6248400"/>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1700735192"/>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a:prstGeom prst="rect">
            <a:avLst/>
          </a:prstGeom>
        </p:spPr>
        <p:txBody>
          <a:bodyPr/>
          <a:lstStyle>
            <a:lvl1pPr algn="l">
              <a:buNone/>
              <a:defRPr sz="4400" b="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2"/>
          </p:nvPr>
        </p:nvSpPr>
        <p:spPr>
          <a:xfrm>
            <a:off x="609600" y="1752600"/>
            <a:ext cx="1600200" cy="4343400"/>
          </a:xfrm>
          <a:prstGeom prst="rect">
            <a:avLst/>
          </a:prstGeo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Arial" panose="020B0604020202020204" pitchFamily="34" charset="0"/>
                <a:cs typeface="Arial" panose="020B0604020202020204" pitchFamily="34" charset="0"/>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875627" y="6357172"/>
            <a:ext cx="1525174" cy="399572"/>
          </a:xfrm>
          <a:prstGeom prst="rect">
            <a:avLst/>
          </a:prstGeom>
        </p:spPr>
        <p:txBody>
          <a:bodyPr/>
          <a:lstStyle>
            <a:lvl1pPr algn="r">
              <a:defRPr>
                <a:latin typeface="Arial" panose="020B0604020202020204" pitchFamily="34" charset="0"/>
                <a:cs typeface="Arial" panose="020B0604020202020204" pitchFamily="34" charset="0"/>
              </a:defRPr>
            </a:lvl1pPr>
          </a:lstStyle>
          <a:p>
            <a:pPr algn="l">
              <a:defRPr/>
            </a:pPr>
            <a:endParaRPr lang="en-US" dirty="0"/>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a:xfrm>
            <a:off x="-846138" y="1112840"/>
            <a:ext cx="533400" cy="24447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anose="020B0604020202020204" pitchFamily="34" charset="0"/>
                <a:cs typeface="Arial" panose="020B0604020202020204" pitchFamily="34" charset="0"/>
              </a:defRPr>
            </a:lvl1pPr>
          </a:lstStyle>
          <a:p>
            <a:fld id="{8073BF2B-24A6-471F-8DBC-440EA270C5A8}" type="slidenum">
              <a:rPr lang="en-US" altLang="en-US" smtClean="0"/>
              <a:pPr/>
              <a:t>‹#›</a:t>
            </a:fld>
            <a:endParaRPr lang="en-US" altLang="en-US"/>
          </a:p>
        </p:txBody>
      </p:sp>
      <p:sp>
        <p:nvSpPr>
          <p:cNvPr id="8" name="Slide Number Placeholder 3"/>
          <p:cNvSpPr txBox="1">
            <a:spLocks/>
          </p:cNvSpPr>
          <p:nvPr userDrawn="1"/>
        </p:nvSpPr>
        <p:spPr>
          <a:xfrm>
            <a:off x="7162800" y="6438900"/>
            <a:ext cx="533400" cy="381000"/>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400" b="1" kern="1200">
                <a:solidFill>
                  <a:schemeClr val="tx2"/>
                </a:solidFill>
                <a:latin typeface="Tw Cen MT" charset="0"/>
                <a:ea typeface="+mn-ea"/>
                <a:cs typeface="Arial" charset="0"/>
              </a:defRPr>
            </a:lvl1pPr>
            <a:lvl2pPr marL="457200" algn="l" rtl="0" fontAlgn="base">
              <a:spcBef>
                <a:spcPct val="0"/>
              </a:spcBef>
              <a:spcAft>
                <a:spcPct val="0"/>
              </a:spcAft>
              <a:defRPr sz="1400" b="1" kern="1200">
                <a:solidFill>
                  <a:schemeClr val="tx1"/>
                </a:solidFill>
                <a:latin typeface="Arial" charset="0"/>
                <a:ea typeface="+mn-ea"/>
                <a:cs typeface="Arial" charset="0"/>
              </a:defRPr>
            </a:lvl2pPr>
            <a:lvl3pPr marL="914400" algn="l" rtl="0" fontAlgn="base">
              <a:spcBef>
                <a:spcPct val="0"/>
              </a:spcBef>
              <a:spcAft>
                <a:spcPct val="0"/>
              </a:spcAft>
              <a:defRPr sz="1400" b="1" kern="1200">
                <a:solidFill>
                  <a:schemeClr val="tx1"/>
                </a:solidFill>
                <a:latin typeface="Arial" charset="0"/>
                <a:ea typeface="+mn-ea"/>
                <a:cs typeface="Arial" charset="0"/>
              </a:defRPr>
            </a:lvl3pPr>
            <a:lvl4pPr marL="1371600" algn="l" rtl="0" fontAlgn="base">
              <a:spcBef>
                <a:spcPct val="0"/>
              </a:spcBef>
              <a:spcAft>
                <a:spcPct val="0"/>
              </a:spcAft>
              <a:defRPr sz="1400" b="1" kern="1200">
                <a:solidFill>
                  <a:schemeClr val="tx1"/>
                </a:solidFill>
                <a:latin typeface="Arial" charset="0"/>
                <a:ea typeface="+mn-ea"/>
                <a:cs typeface="Arial" charset="0"/>
              </a:defRPr>
            </a:lvl4pPr>
            <a:lvl5pPr marL="1828800" algn="l" rtl="0" fontAlgn="base">
              <a:spcBef>
                <a:spcPct val="0"/>
              </a:spcBef>
              <a:spcAft>
                <a:spcPct val="0"/>
              </a:spcAft>
              <a:defRPr sz="1400" b="1" kern="1200">
                <a:solidFill>
                  <a:schemeClr val="tx1"/>
                </a:solidFill>
                <a:latin typeface="Arial" charset="0"/>
                <a:ea typeface="+mn-ea"/>
                <a:cs typeface="Arial" charset="0"/>
              </a:defRPr>
            </a:lvl5pPr>
            <a:lvl6pPr marL="2286000" algn="l" defTabSz="914400" rtl="0" eaLnBrk="1" latinLnBrk="0" hangingPunct="1">
              <a:defRPr sz="1400" b="1" kern="1200">
                <a:solidFill>
                  <a:schemeClr val="tx1"/>
                </a:solidFill>
                <a:latin typeface="Arial" charset="0"/>
                <a:ea typeface="+mn-ea"/>
                <a:cs typeface="Arial" charset="0"/>
              </a:defRPr>
            </a:lvl6pPr>
            <a:lvl7pPr marL="2743200" algn="l" defTabSz="914400" rtl="0" eaLnBrk="1" latinLnBrk="0" hangingPunct="1">
              <a:defRPr sz="1400" b="1" kern="1200">
                <a:solidFill>
                  <a:schemeClr val="tx1"/>
                </a:solidFill>
                <a:latin typeface="Arial" charset="0"/>
                <a:ea typeface="+mn-ea"/>
                <a:cs typeface="Arial" charset="0"/>
              </a:defRPr>
            </a:lvl7pPr>
            <a:lvl8pPr marL="3200400" algn="l" defTabSz="914400" rtl="0" eaLnBrk="1" latinLnBrk="0" hangingPunct="1">
              <a:defRPr sz="1400" b="1" kern="1200">
                <a:solidFill>
                  <a:schemeClr val="tx1"/>
                </a:solidFill>
                <a:latin typeface="Arial" charset="0"/>
                <a:ea typeface="+mn-ea"/>
                <a:cs typeface="Arial" charset="0"/>
              </a:defRPr>
            </a:lvl8pPr>
            <a:lvl9pPr marL="3657600" algn="l" defTabSz="914400" rtl="0" eaLnBrk="1" latinLnBrk="0" hangingPunct="1">
              <a:defRPr sz="1400" b="1" kern="1200">
                <a:solidFill>
                  <a:schemeClr val="tx1"/>
                </a:solidFill>
                <a:latin typeface="Arial" charset="0"/>
                <a:ea typeface="+mn-ea"/>
                <a:cs typeface="Arial" charset="0"/>
              </a:defRPr>
            </a:lvl9pPr>
          </a:lstStyle>
          <a:p>
            <a:fld id="{38702C3F-D7FF-449C-9C1A-2234F31883AC}" type="slidenum">
              <a:rPr lang="en-US" altLang="en-US" sz="1400" smtClean="0">
                <a:latin typeface="Arial" panose="020B0604020202020204" pitchFamily="34" charset="0"/>
                <a:cs typeface="Arial" panose="020B0604020202020204" pitchFamily="34" charset="0"/>
              </a:rPr>
              <a:pPr/>
              <a:t>‹#›</a:t>
            </a:fld>
            <a:endParaRPr lang="en-US"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544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8153400" cy="7794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12775" y="1404938"/>
            <a:ext cx="8153400" cy="4721225"/>
          </a:xfrm>
          <a:prstGeom prst="rect">
            <a:avLst/>
          </a:prstGeo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875627" y="6357172"/>
            <a:ext cx="1525174" cy="399572"/>
          </a:xfrm>
          <a:prstGeom prst="rect">
            <a:avLst/>
          </a:prstGeom>
        </p:spPr>
        <p:txBody>
          <a:bodyPr/>
          <a:lstStyle>
            <a:lvl1pPr algn="r">
              <a:defRPr>
                <a:latin typeface="Arial" panose="020B0604020202020204" pitchFamily="34" charset="0"/>
                <a:cs typeface="Arial" panose="020B0604020202020204" pitchFamily="34" charset="0"/>
              </a:defRPr>
            </a:lvl1pPr>
          </a:lstStyle>
          <a:p>
            <a:pPr algn="l">
              <a:defRPr/>
            </a:pPr>
            <a:endParaRPr lang="en-US" dirty="0"/>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3"/>
          <p:cNvSpPr>
            <a:spLocks noGrp="1"/>
          </p:cNvSpPr>
          <p:nvPr>
            <p:ph type="sldNum" sz="quarter" idx="4"/>
          </p:nvPr>
        </p:nvSpPr>
        <p:spPr>
          <a:xfrm>
            <a:off x="7162800" y="6450904"/>
            <a:ext cx="533400" cy="3810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Arial" panose="020B0604020202020204" pitchFamily="34" charset="0"/>
                <a:cs typeface="Arial" panose="020B0604020202020204" pitchFamily="34" charset="0"/>
              </a:defRPr>
            </a:lvl1pPr>
          </a:lstStyle>
          <a:p>
            <a:fld id="{38702C3F-D7FF-449C-9C1A-2234F31883AC}" type="slidenum">
              <a:rPr lang="en-US" altLang="en-US" smtClean="0"/>
              <a:pPr/>
              <a:t>‹#›</a:t>
            </a:fld>
            <a:endParaRPr lang="en-US" altLang="en-US" dirty="0"/>
          </a:p>
        </p:txBody>
      </p:sp>
    </p:spTree>
    <p:extLst>
      <p:ext uri="{BB962C8B-B14F-4D97-AF65-F5344CB8AC3E}">
        <p14:creationId xmlns:p14="http://schemas.microsoft.com/office/powerpoint/2010/main" val="1533963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7.tif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7.tif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7.tif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5.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7.tiff"/></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7.xml"/><Relationship Id="rId1" Type="http://schemas.openxmlformats.org/officeDocument/2006/relationships/slideLayout" Target="../slideLayouts/slideLayout67.xml"/><Relationship Id="rId4" Type="http://schemas.openxmlformats.org/officeDocument/2006/relationships/image" Target="../media/image1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image" Target="../media/image5.jpeg"/><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theme" Target="../theme/theme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2992988" y="12396967"/>
            <a:ext cx="3158024" cy="365125"/>
          </a:xfrm>
          <a:prstGeom prst="rect">
            <a:avLst/>
          </a:prstGeom>
        </p:spPr>
        <p:txBody>
          <a:bodyPr vert="horz" anchor="ctr"/>
          <a:lstStyle>
            <a:lvl1pPr algn="l" eaLnBrk="1" fontAlgn="auto" latinLnBrk="0" hangingPunct="1">
              <a:spcBef>
                <a:spcPts val="0"/>
              </a:spcBef>
              <a:spcAft>
                <a:spcPts val="0"/>
              </a:spcAft>
              <a:defRPr kumimoji="0" sz="1400">
                <a:solidFill>
                  <a:schemeClr val="tx2"/>
                </a:solidFill>
                <a:latin typeface="+mn-lt"/>
                <a:ea typeface="+mn-ea"/>
                <a:cs typeface="+mn-cs"/>
              </a:defRPr>
            </a:lvl1pPr>
          </a:lstStyle>
          <a:p>
            <a:pPr>
              <a:defRPr/>
            </a:pPr>
            <a:endParaRPr lang="en-US" dirty="0"/>
          </a:p>
        </p:txBody>
      </p:sp>
      <p:sp>
        <p:nvSpPr>
          <p:cNvPr id="8" name="Rectangle 7"/>
          <p:cNvSpPr/>
          <p:nvPr/>
        </p:nvSpPr>
        <p:spPr>
          <a:xfrm>
            <a:off x="0" y="10509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p>
        </p:txBody>
      </p:sp>
      <p:sp>
        <p:nvSpPr>
          <p:cNvPr id="9" name="Rectangle 8"/>
          <p:cNvSpPr/>
          <p:nvPr/>
        </p:nvSpPr>
        <p:spPr>
          <a:xfrm>
            <a:off x="590550" y="10509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p>
        </p:txBody>
      </p:sp>
      <p:cxnSp>
        <p:nvCxnSpPr>
          <p:cNvPr id="4" name="Straight Connector 3"/>
          <p:cNvCxnSpPr/>
          <p:nvPr userDrawn="1"/>
        </p:nvCxnSpPr>
        <p:spPr>
          <a:xfrm>
            <a:off x="609600" y="6248402"/>
            <a:ext cx="8153400" cy="7937"/>
          </a:xfrm>
          <a:prstGeom prst="line">
            <a:avLst/>
          </a:prstGeom>
        </p:spPr>
        <p:style>
          <a:lnRef idx="1">
            <a:schemeClr val="accent6"/>
          </a:lnRef>
          <a:fillRef idx="0">
            <a:schemeClr val="accent6"/>
          </a:fillRef>
          <a:effectRef idx="0">
            <a:schemeClr val="accent6"/>
          </a:effectRef>
          <a:fontRef idx="minor">
            <a:schemeClr val="tx1"/>
          </a:fontRef>
        </p:style>
      </p:cxnSp>
      <p:grpSp>
        <p:nvGrpSpPr>
          <p:cNvPr id="5" name="Group 2">
            <a:extLst>
              <a:ext uri="{FF2B5EF4-FFF2-40B4-BE49-F238E27FC236}">
                <a16:creationId xmlns:a16="http://schemas.microsoft.com/office/drawing/2014/main" id="{0EE45772-2FCA-4EFF-8F80-09EF7EEF0EAD}"/>
              </a:ext>
            </a:extLst>
          </p:cNvPr>
          <p:cNvGrpSpPr>
            <a:grpSpLocks/>
          </p:cNvGrpSpPr>
          <p:nvPr userDrawn="1"/>
        </p:nvGrpSpPr>
        <p:grpSpPr bwMode="auto">
          <a:xfrm>
            <a:off x="0" y="6032401"/>
            <a:ext cx="9143999" cy="825599"/>
            <a:chOff x="106756200" y="114023846"/>
            <a:chExt cx="6858000" cy="824894"/>
          </a:xfrm>
        </p:grpSpPr>
        <p:grpSp>
          <p:nvGrpSpPr>
            <p:cNvPr id="6" name="Group 3">
              <a:extLst>
                <a:ext uri="{FF2B5EF4-FFF2-40B4-BE49-F238E27FC236}">
                  <a16:creationId xmlns:a16="http://schemas.microsoft.com/office/drawing/2014/main" id="{B2F63811-AE71-44DD-AAE4-0AF8A851F1F8}"/>
                </a:ext>
              </a:extLst>
            </p:cNvPr>
            <p:cNvGrpSpPr>
              <a:grpSpLocks/>
            </p:cNvGrpSpPr>
            <p:nvPr/>
          </p:nvGrpSpPr>
          <p:grpSpPr bwMode="auto">
            <a:xfrm>
              <a:off x="106756200" y="114126264"/>
              <a:ext cx="6858000" cy="722376"/>
              <a:chOff x="106756200" y="114126264"/>
              <a:chExt cx="6858000" cy="722376"/>
            </a:xfrm>
          </p:grpSpPr>
          <p:sp>
            <p:nvSpPr>
              <p:cNvPr id="15" name="AutoShape 4">
                <a:extLst>
                  <a:ext uri="{FF2B5EF4-FFF2-40B4-BE49-F238E27FC236}">
                    <a16:creationId xmlns:a16="http://schemas.microsoft.com/office/drawing/2014/main" id="{68F3B71C-1BC6-46FF-B8DC-41151D4FF5DE}"/>
                  </a:ext>
                </a:extLst>
              </p:cNvPr>
              <p:cNvSpPr>
                <a:spLocks noChangeArrowheads="1"/>
              </p:cNvSpPr>
              <p:nvPr/>
            </p:nvSpPr>
            <p:spPr bwMode="auto">
              <a:xfrm>
                <a:off x="106756200" y="114126264"/>
                <a:ext cx="6858000" cy="722376"/>
              </a:xfrm>
              <a:prstGeom prst="roundRect">
                <a:avLst>
                  <a:gd name="adj" fmla="val 16667"/>
                </a:avLst>
              </a:prstGeom>
              <a:solidFill>
                <a:srgbClr val="A49A87"/>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6" name="Rectangle 5">
                <a:extLst>
                  <a:ext uri="{FF2B5EF4-FFF2-40B4-BE49-F238E27FC236}">
                    <a16:creationId xmlns:a16="http://schemas.microsoft.com/office/drawing/2014/main" id="{02B45749-DC5D-4D21-ADF4-D16A60F64A5B}"/>
                  </a:ext>
                </a:extLst>
              </p:cNvPr>
              <p:cNvSpPr>
                <a:spLocks noChangeArrowheads="1"/>
              </p:cNvSpPr>
              <p:nvPr/>
            </p:nvSpPr>
            <p:spPr bwMode="auto">
              <a:xfrm>
                <a:off x="106756200" y="114126264"/>
                <a:ext cx="6858000" cy="114742"/>
              </a:xfrm>
              <a:prstGeom prst="rect">
                <a:avLst/>
              </a:prstGeom>
              <a:solidFill>
                <a:srgbClr val="653A8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grpSp>
        <p:sp>
          <p:nvSpPr>
            <p:cNvPr id="12" name="AutoShape 6">
              <a:extLst>
                <a:ext uri="{FF2B5EF4-FFF2-40B4-BE49-F238E27FC236}">
                  <a16:creationId xmlns:a16="http://schemas.microsoft.com/office/drawing/2014/main" id="{2CCD7AF8-EFBA-459C-8708-FB114E43CB42}"/>
                </a:ext>
              </a:extLst>
            </p:cNvPr>
            <p:cNvSpPr>
              <a:spLocks noChangeArrowheads="1"/>
            </p:cNvSpPr>
            <p:nvPr/>
          </p:nvSpPr>
          <p:spPr bwMode="auto">
            <a:xfrm>
              <a:off x="108882426" y="114023846"/>
              <a:ext cx="2605548" cy="318729"/>
            </a:xfrm>
            <a:prstGeom prst="roundRect">
              <a:avLst>
                <a:gd name="adj" fmla="val 16667"/>
              </a:avLst>
            </a:prstGeom>
            <a:solidFill>
              <a:srgbClr val="653A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73152"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altLang="en-US" sz="1000" b="0" i="0" u="none" strike="noStrike" cap="none" normalizeH="0" baseline="0">
                  <a:ln>
                    <a:noFill/>
                  </a:ln>
                  <a:solidFill>
                    <a:srgbClr val="FFFFFF"/>
                  </a:solidFill>
                  <a:effectLst/>
                  <a:latin typeface="Arial" panose="020B0604020202020204" pitchFamily="34" charset="0"/>
                </a:rPr>
                <a:t>AHS.VDHudsregistry@vermont.gov</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Text Box 7">
              <a:extLst>
                <a:ext uri="{FF2B5EF4-FFF2-40B4-BE49-F238E27FC236}">
                  <a16:creationId xmlns:a16="http://schemas.microsoft.com/office/drawing/2014/main" id="{E3D0BD7B-E135-4D27-90CE-59651B42B9AD}"/>
                </a:ext>
              </a:extLst>
            </p:cNvPr>
            <p:cNvSpPr txBox="1">
              <a:spLocks noChangeArrowheads="1"/>
            </p:cNvSpPr>
            <p:nvPr/>
          </p:nvSpPr>
          <p:spPr bwMode="auto">
            <a:xfrm>
              <a:off x="106756200" y="114342675"/>
              <a:ext cx="6858000" cy="506065"/>
            </a:xfrm>
            <a:prstGeom prst="rect">
              <a:avLst/>
            </a:prstGeom>
            <a:noFill/>
            <a:ln>
              <a:noFill/>
            </a:ln>
            <a:effectLst/>
            <a:extLst>
              <a:ext uri="{909E8E84-426E-40DD-AFC4-6F175D3DCCD1}">
                <a14:hiddenFill xmlns:a14="http://schemas.microsoft.com/office/drawing/2010/main">
                  <a:solidFill>
                    <a:srgbClr val="653A8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FFFFFF"/>
                  </a:solidFill>
                  <a:effectLst/>
                  <a:latin typeface="Arial" panose="020B0604020202020204" pitchFamily="34" charset="0"/>
                </a:rPr>
                <a:t>registry access | free resources | tools and training</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10" name="Slide Number Placeholder 3"/>
          <p:cNvSpPr>
            <a:spLocks noGrp="1"/>
          </p:cNvSpPr>
          <p:nvPr>
            <p:ph type="sldNum" sz="quarter" idx="4"/>
          </p:nvPr>
        </p:nvSpPr>
        <p:spPr>
          <a:xfrm>
            <a:off x="8496300" y="6452351"/>
            <a:ext cx="533400" cy="3048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Tw Cen MT" charset="0"/>
              </a:defRPr>
            </a:lvl1pPr>
          </a:lstStyle>
          <a:p>
            <a:fld id="{38702C3F-D7FF-449C-9C1A-2234F31883AC}" type="slidenum">
              <a:rPr lang="en-US" altLang="en-US"/>
              <a:pPr/>
              <a:t>‹#›</a:t>
            </a:fld>
            <a:endParaRPr lang="en-US" altLang="en-US" dirty="0"/>
          </a:p>
        </p:txBody>
      </p:sp>
    </p:spTree>
    <p:extLst>
      <p:ext uri="{BB962C8B-B14F-4D97-AF65-F5344CB8AC3E}">
        <p14:creationId xmlns:p14="http://schemas.microsoft.com/office/powerpoint/2010/main" val="518052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769" r:id="rId11"/>
  </p:sldLayoutIdLst>
  <p:hf hdr="0" ftr="0" dt="0"/>
  <p:txStyles>
    <p:titleStyle>
      <a:lvl1pPr algn="l" rtl="0" eaLnBrk="1" fontAlgn="base" hangingPunct="1">
        <a:spcBef>
          <a:spcPct val="0"/>
        </a:spcBef>
        <a:spcAft>
          <a:spcPct val="0"/>
        </a:spcAft>
        <a:defRPr sz="3600" kern="1200">
          <a:solidFill>
            <a:schemeClr val="tx2"/>
          </a:solidFill>
          <a:latin typeface="Arial" panose="020B0604020202020204" pitchFamily="34" charset="0"/>
          <a:ea typeface="ＭＳ Ｐゴシック" charset="-128"/>
          <a:cs typeface="Arial" panose="020B0604020202020204" pitchFamily="34" charset="0"/>
        </a:defRPr>
      </a:lvl1pPr>
      <a:lvl2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9pPr>
    </p:titleStyle>
    <p:bodyStyle>
      <a:lvl1pPr marL="319088" indent="-319088" algn="l" rtl="0" eaLnBrk="1" fontAlgn="base" hangingPunct="1">
        <a:spcBef>
          <a:spcPts val="700"/>
        </a:spcBef>
        <a:spcAft>
          <a:spcPct val="0"/>
        </a:spcAft>
        <a:buClr>
          <a:schemeClr val="accent2"/>
        </a:buClr>
        <a:buSzPct val="60000"/>
        <a:buFont typeface="Wingdings" charset="2"/>
        <a:buChar char=""/>
        <a:defRPr sz="2900" kern="1200">
          <a:solidFill>
            <a:schemeClr val="tx1"/>
          </a:solidFill>
          <a:latin typeface="Arial" panose="020B0604020202020204" pitchFamily="34" charset="0"/>
          <a:ea typeface="ＭＳ Ｐゴシック" charset="-128"/>
          <a:cs typeface="Arial" panose="020B0604020202020204" pitchFamily="34" charset="0"/>
        </a:defRPr>
      </a:lvl1pPr>
      <a:lvl2pPr marL="639763" indent="-273050" algn="l" rtl="0" eaLnBrk="1" fontAlgn="base" hangingPunct="1">
        <a:spcBef>
          <a:spcPts val="550"/>
        </a:spcBef>
        <a:spcAft>
          <a:spcPct val="0"/>
        </a:spcAft>
        <a:buClr>
          <a:schemeClr val="accent1"/>
        </a:buClr>
        <a:buSzPct val="70000"/>
        <a:buFont typeface="Wingdings 2" charset="2"/>
        <a:buChar char=""/>
        <a:defRPr sz="2600" kern="1200">
          <a:solidFill>
            <a:schemeClr val="tx1"/>
          </a:solidFill>
          <a:latin typeface="Arial" panose="020B0604020202020204" pitchFamily="34" charset="0"/>
          <a:ea typeface="ＭＳ Ｐゴシック" charset="-128"/>
          <a:cs typeface="Arial" panose="020B0604020202020204" pitchFamily="34" charset="0"/>
        </a:defRPr>
      </a:lvl2pPr>
      <a:lvl3pPr marL="914400" indent="-228600" algn="l" rtl="0" eaLnBrk="1" fontAlgn="base" hangingPunct="1">
        <a:spcBef>
          <a:spcPts val="500"/>
        </a:spcBef>
        <a:spcAft>
          <a:spcPct val="0"/>
        </a:spcAft>
        <a:buClr>
          <a:schemeClr val="accent2"/>
        </a:buClr>
        <a:buSzPct val="75000"/>
        <a:buFont typeface="Wingdings" charset="2"/>
        <a:buChar char=""/>
        <a:defRPr sz="2300" kern="1200">
          <a:solidFill>
            <a:schemeClr val="tx1"/>
          </a:solidFill>
          <a:latin typeface="Arial" panose="020B0604020202020204" pitchFamily="34" charset="0"/>
          <a:ea typeface="ＭＳ Ｐゴシック" charset="-128"/>
          <a:cs typeface="Arial" panose="020B0604020202020204" pitchFamily="34" charset="0"/>
        </a:defRPr>
      </a:lvl3pPr>
      <a:lvl4pPr marL="1371600" indent="-228600" algn="l" rtl="0" eaLnBrk="1" fontAlgn="base" hangingPunct="1">
        <a:spcBef>
          <a:spcPts val="400"/>
        </a:spcBef>
        <a:spcAft>
          <a:spcPct val="0"/>
        </a:spcAft>
        <a:buClr>
          <a:srgbClr val="A5AB81"/>
        </a:buClr>
        <a:buSzPct val="75000"/>
        <a:buFont typeface="Wingdings" charset="2"/>
        <a:buChar char=""/>
        <a:defRPr sz="2000" kern="1200">
          <a:solidFill>
            <a:schemeClr val="tx1"/>
          </a:solidFill>
          <a:latin typeface="Arial" panose="020B0604020202020204" pitchFamily="34" charset="0"/>
          <a:ea typeface="ＭＳ Ｐゴシック" charset="-128"/>
          <a:cs typeface="Arial" panose="020B0604020202020204" pitchFamily="34" charset="0"/>
        </a:defRPr>
      </a:lvl4pPr>
      <a:lvl5pPr marL="1828800" indent="-228600" algn="l" rtl="0" eaLnBrk="1" fontAlgn="base" hangingPunct="1">
        <a:spcBef>
          <a:spcPts val="400"/>
        </a:spcBef>
        <a:spcAft>
          <a:spcPct val="0"/>
        </a:spcAft>
        <a:buClr>
          <a:srgbClr val="D8B25C"/>
        </a:buClr>
        <a:buSzPct val="65000"/>
        <a:buFont typeface="Wingdings" charset="2"/>
        <a:buChar char=""/>
        <a:defRPr sz="2000" kern="1200">
          <a:solidFill>
            <a:schemeClr val="tx1"/>
          </a:solidFill>
          <a:latin typeface="Arial" panose="020B0604020202020204" pitchFamily="34" charset="0"/>
          <a:ea typeface="ＭＳ Ｐゴシック" charset="-128"/>
          <a:cs typeface="Arial" panose="020B0604020202020204"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3CD258-66F9-448E-98ED-AC11FAF48390}"/>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5C8918-F9CF-4764-A6FF-CE8EB1DCB69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1C0D83-8F4B-48FD-AAE0-275BB56557CA}"/>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CA329-5EBC-410C-A2F8-AA72D7738F63}" type="datetimeFigureOut">
              <a:rPr lang="en-US" smtClean="0"/>
              <a:t>9/13/2018</a:t>
            </a:fld>
            <a:endParaRPr lang="en-US"/>
          </a:p>
        </p:txBody>
      </p:sp>
      <p:sp>
        <p:nvSpPr>
          <p:cNvPr id="5" name="Footer Placeholder 4">
            <a:extLst>
              <a:ext uri="{FF2B5EF4-FFF2-40B4-BE49-F238E27FC236}">
                <a16:creationId xmlns:a16="http://schemas.microsoft.com/office/drawing/2014/main" id="{A8AD0AE3-129A-4CBA-9DBD-0051163DC02D}"/>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CAAF07-03D1-4C0A-A2CE-953D3BF38560}"/>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F69EBC-1D54-428E-8A72-B6E8042CD419}" type="slidenum">
              <a:rPr lang="en-US" smtClean="0"/>
              <a:t>‹#›</a:t>
            </a:fld>
            <a:endParaRPr lang="en-US"/>
          </a:p>
        </p:txBody>
      </p:sp>
    </p:spTree>
    <p:extLst>
      <p:ext uri="{BB962C8B-B14F-4D97-AF65-F5344CB8AC3E}">
        <p14:creationId xmlns:p14="http://schemas.microsoft.com/office/powerpoint/2010/main" val="404541810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2"/>
            <a:ext cx="81534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Text Placeholder 12"/>
          <p:cNvSpPr>
            <a:spLocks noGrp="1"/>
          </p:cNvSpPr>
          <p:nvPr>
            <p:ph type="body" idx="1"/>
          </p:nvPr>
        </p:nvSpPr>
        <p:spPr bwMode="auto">
          <a:xfrm>
            <a:off x="612775" y="1404938"/>
            <a:ext cx="815340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4" name="Date Placeholder 13"/>
          <p:cNvSpPr>
            <a:spLocks noGrp="1"/>
          </p:cNvSpPr>
          <p:nvPr>
            <p:ph type="dt" sz="half" idx="2"/>
          </p:nvPr>
        </p:nvSpPr>
        <p:spPr>
          <a:xfrm>
            <a:off x="4875627" y="6357172"/>
            <a:ext cx="1525174" cy="399572"/>
          </a:xfrm>
          <a:prstGeom prst="rect">
            <a:avLst/>
          </a:prstGeom>
        </p:spPr>
        <p:txBody>
          <a:bodyPr vert="horz" anchor="ctr" anchorCtr="0"/>
          <a:lstStyle>
            <a:lvl1pPr algn="l" eaLnBrk="1" fontAlgn="auto" latinLnBrk="0" hangingPunct="1">
              <a:spcBef>
                <a:spcPts val="0"/>
              </a:spcBef>
              <a:spcAft>
                <a:spcPts val="0"/>
              </a:spcAft>
              <a:defRPr kumimoji="0" sz="1400">
                <a:solidFill>
                  <a:schemeClr val="tx2"/>
                </a:solidFill>
                <a:latin typeface="+mn-lt"/>
                <a:ea typeface="+mn-ea"/>
                <a:cs typeface="+mn-cs"/>
              </a:defRPr>
            </a:lvl1pPr>
          </a:lstStyle>
          <a:p>
            <a:pPr>
              <a:defRPr/>
            </a:pPr>
            <a:endParaRPr lang="en-US" dirty="0"/>
          </a:p>
        </p:txBody>
      </p:sp>
      <p:sp>
        <p:nvSpPr>
          <p:cNvPr id="3" name="Footer Placeholder 2"/>
          <p:cNvSpPr>
            <a:spLocks noGrp="1"/>
          </p:cNvSpPr>
          <p:nvPr>
            <p:ph type="ftr" sz="quarter" idx="3"/>
          </p:nvPr>
        </p:nvSpPr>
        <p:spPr>
          <a:xfrm>
            <a:off x="1709253" y="6376177"/>
            <a:ext cx="3158024" cy="365125"/>
          </a:xfrm>
          <a:prstGeom prst="rect">
            <a:avLst/>
          </a:prstGeom>
        </p:spPr>
        <p:txBody>
          <a:bodyPr vert="horz" anchor="ctr"/>
          <a:lstStyle>
            <a:lvl1pPr algn="l" eaLnBrk="1" fontAlgn="auto" latinLnBrk="0" hangingPunct="1">
              <a:spcBef>
                <a:spcPts val="0"/>
              </a:spcBef>
              <a:spcAft>
                <a:spcPts val="0"/>
              </a:spcAft>
              <a:defRPr kumimoji="0" sz="1400">
                <a:solidFill>
                  <a:schemeClr val="tx2"/>
                </a:solidFill>
                <a:latin typeface="+mn-lt"/>
                <a:ea typeface="+mn-ea"/>
                <a:cs typeface="+mn-cs"/>
              </a:defRPr>
            </a:lvl1pPr>
          </a:lstStyle>
          <a:p>
            <a:pPr>
              <a:defRPr/>
            </a:pPr>
            <a:endParaRPr lang="en-US" dirty="0"/>
          </a:p>
        </p:txBody>
      </p:sp>
      <p:sp>
        <p:nvSpPr>
          <p:cNvPr id="7" name="Rectangle 6"/>
          <p:cNvSpPr/>
          <p:nvPr/>
        </p:nvSpPr>
        <p:spPr bwMode="white">
          <a:xfrm>
            <a:off x="0" y="1235075"/>
            <a:ext cx="9144000" cy="1595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p>
        </p:txBody>
      </p:sp>
      <p:sp>
        <p:nvSpPr>
          <p:cNvPr id="8" name="Rectangle 7"/>
          <p:cNvSpPr/>
          <p:nvPr/>
        </p:nvSpPr>
        <p:spPr>
          <a:xfrm>
            <a:off x="0" y="10509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p>
        </p:txBody>
      </p:sp>
      <p:sp>
        <p:nvSpPr>
          <p:cNvPr id="9" name="Rectangle 8"/>
          <p:cNvSpPr/>
          <p:nvPr/>
        </p:nvSpPr>
        <p:spPr>
          <a:xfrm>
            <a:off x="590550" y="10509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p>
        </p:txBody>
      </p:sp>
      <p:sp>
        <p:nvSpPr>
          <p:cNvPr id="10" name="Slide Number Placeholder 3"/>
          <p:cNvSpPr>
            <a:spLocks noGrp="1"/>
          </p:cNvSpPr>
          <p:nvPr>
            <p:ph type="sldNum" sz="quarter" idx="4"/>
          </p:nvPr>
        </p:nvSpPr>
        <p:spPr>
          <a:xfrm>
            <a:off x="7162800" y="6404558"/>
            <a:ext cx="533400" cy="3048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Tw Cen MT" charset="0"/>
              </a:defRPr>
            </a:lvl1pPr>
          </a:lstStyle>
          <a:p>
            <a:fld id="{38702C3F-D7FF-449C-9C1A-2234F31883AC}" type="slidenum">
              <a:rPr lang="en-US" altLang="en-US"/>
              <a:pPr/>
              <a:t>‹#›</a:t>
            </a:fld>
            <a:endParaRPr lang="en-US" altLang="en-US" dirty="0"/>
          </a:p>
        </p:txBody>
      </p:sp>
      <p:cxnSp>
        <p:nvCxnSpPr>
          <p:cNvPr id="4" name="Straight Connector 3"/>
          <p:cNvCxnSpPr/>
          <p:nvPr userDrawn="1"/>
        </p:nvCxnSpPr>
        <p:spPr>
          <a:xfrm>
            <a:off x="609600" y="6248402"/>
            <a:ext cx="8153400" cy="7937"/>
          </a:xfrm>
          <a:prstGeom prst="line">
            <a:avLst/>
          </a:prstGeom>
        </p:spPr>
        <p:style>
          <a:lnRef idx="1">
            <a:schemeClr val="accent6"/>
          </a:lnRef>
          <a:fillRef idx="0">
            <a:schemeClr val="accent6"/>
          </a:fillRef>
          <a:effectRef idx="0">
            <a:schemeClr val="accent6"/>
          </a:effectRef>
          <a:fontRef idx="minor">
            <a:schemeClr val="tx1"/>
          </a:fontRef>
        </p:style>
      </p:cxnSp>
      <p:pic>
        <p:nvPicPr>
          <p:cNvPr id="11" name="Picture 3" descr="L:\Groups\VCHIP\VCHIP Graphics &amp; Logos &amp; Templates\VCHIP\current VCHIP logos\VCHIP_LOGO_4COLOR.jpg"/>
          <p:cNvPicPr>
            <a:picLocks noChangeAspect="1" noChangeArrowheads="1"/>
          </p:cNvPicPr>
          <p:nvPr userDrawn="1"/>
        </p:nvPicPr>
        <p:blipFill>
          <a:blip r:embed="rId13" cstate="print"/>
          <a:srcRect/>
          <a:stretch>
            <a:fillRect/>
          </a:stretch>
        </p:blipFill>
        <p:spPr bwMode="auto">
          <a:xfrm>
            <a:off x="7770276" y="6328358"/>
            <a:ext cx="992725" cy="457200"/>
          </a:xfrm>
          <a:prstGeom prst="rect">
            <a:avLst/>
          </a:prstGeom>
          <a:noFill/>
          <a:ln w="9525">
            <a:noFill/>
            <a:miter lim="800000"/>
            <a:headEnd/>
            <a:tailEnd/>
          </a:ln>
        </p:spPr>
      </p:pic>
      <p:pic>
        <p:nvPicPr>
          <p:cNvPr id="2" name="Pictur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2400" y="6442639"/>
            <a:ext cx="1335594" cy="365760"/>
          </a:xfrm>
          <a:prstGeom prst="rect">
            <a:avLst/>
          </a:prstGeom>
        </p:spPr>
      </p:pic>
    </p:spTree>
    <p:extLst>
      <p:ext uri="{BB962C8B-B14F-4D97-AF65-F5344CB8AC3E}">
        <p14:creationId xmlns:p14="http://schemas.microsoft.com/office/powerpoint/2010/main" val="235815910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hdr="0" ftr="0" dt="0"/>
  <p:txStyles>
    <p:titleStyle>
      <a:lvl1pPr algn="l" rtl="0" eaLnBrk="1" fontAlgn="base" hangingPunct="1">
        <a:spcBef>
          <a:spcPct val="0"/>
        </a:spcBef>
        <a:spcAft>
          <a:spcPct val="0"/>
        </a:spcAft>
        <a:defRPr sz="3600" kern="1200">
          <a:solidFill>
            <a:schemeClr val="tx2"/>
          </a:solidFill>
          <a:latin typeface="Arial" panose="020B0604020202020204" pitchFamily="34" charset="0"/>
          <a:ea typeface="ＭＳ Ｐゴシック" charset="-128"/>
          <a:cs typeface="Arial" panose="020B0604020202020204" pitchFamily="34" charset="0"/>
        </a:defRPr>
      </a:lvl1pPr>
      <a:lvl2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9pPr>
    </p:titleStyle>
    <p:bodyStyle>
      <a:lvl1pPr marL="319088" indent="-319088" algn="l" rtl="0" eaLnBrk="1" fontAlgn="base" hangingPunct="1">
        <a:spcBef>
          <a:spcPts val="700"/>
        </a:spcBef>
        <a:spcAft>
          <a:spcPct val="0"/>
        </a:spcAft>
        <a:buClr>
          <a:schemeClr val="accent2"/>
        </a:buClr>
        <a:buSzPct val="60000"/>
        <a:buFont typeface="Wingdings" charset="2"/>
        <a:buChar char=""/>
        <a:defRPr sz="2900" kern="1200">
          <a:solidFill>
            <a:schemeClr val="tx1"/>
          </a:solidFill>
          <a:latin typeface="Arial" panose="020B0604020202020204" pitchFamily="34" charset="0"/>
          <a:ea typeface="ＭＳ Ｐゴシック" charset="-128"/>
          <a:cs typeface="Arial" panose="020B0604020202020204" pitchFamily="34" charset="0"/>
        </a:defRPr>
      </a:lvl1pPr>
      <a:lvl2pPr marL="639763" indent="-273050" algn="l" rtl="0" eaLnBrk="1" fontAlgn="base" hangingPunct="1">
        <a:spcBef>
          <a:spcPts val="550"/>
        </a:spcBef>
        <a:spcAft>
          <a:spcPct val="0"/>
        </a:spcAft>
        <a:buClr>
          <a:schemeClr val="accent1"/>
        </a:buClr>
        <a:buSzPct val="70000"/>
        <a:buFont typeface="Wingdings 2" charset="2"/>
        <a:buChar char=""/>
        <a:defRPr sz="2600" kern="1200">
          <a:solidFill>
            <a:schemeClr val="tx1"/>
          </a:solidFill>
          <a:latin typeface="Arial" panose="020B0604020202020204" pitchFamily="34" charset="0"/>
          <a:ea typeface="ＭＳ Ｐゴシック" charset="-128"/>
          <a:cs typeface="Arial" panose="020B0604020202020204" pitchFamily="34" charset="0"/>
        </a:defRPr>
      </a:lvl2pPr>
      <a:lvl3pPr marL="914400" indent="-228600" algn="l" rtl="0" eaLnBrk="1" fontAlgn="base" hangingPunct="1">
        <a:spcBef>
          <a:spcPts val="500"/>
        </a:spcBef>
        <a:spcAft>
          <a:spcPct val="0"/>
        </a:spcAft>
        <a:buClr>
          <a:schemeClr val="accent2"/>
        </a:buClr>
        <a:buSzPct val="75000"/>
        <a:buFont typeface="Wingdings" charset="2"/>
        <a:buChar char=""/>
        <a:defRPr sz="2300" kern="1200">
          <a:solidFill>
            <a:schemeClr val="tx1"/>
          </a:solidFill>
          <a:latin typeface="Arial" panose="020B0604020202020204" pitchFamily="34" charset="0"/>
          <a:ea typeface="ＭＳ Ｐゴシック" charset="-128"/>
          <a:cs typeface="Arial" panose="020B0604020202020204" pitchFamily="34" charset="0"/>
        </a:defRPr>
      </a:lvl3pPr>
      <a:lvl4pPr marL="1371600" indent="-228600" algn="l" rtl="0" eaLnBrk="1" fontAlgn="base" hangingPunct="1">
        <a:spcBef>
          <a:spcPts val="400"/>
        </a:spcBef>
        <a:spcAft>
          <a:spcPct val="0"/>
        </a:spcAft>
        <a:buClr>
          <a:srgbClr val="A5AB81"/>
        </a:buClr>
        <a:buSzPct val="75000"/>
        <a:buFont typeface="Wingdings" charset="2"/>
        <a:buChar char=""/>
        <a:defRPr sz="2000" kern="1200">
          <a:solidFill>
            <a:schemeClr val="tx1"/>
          </a:solidFill>
          <a:latin typeface="Arial" panose="020B0604020202020204" pitchFamily="34" charset="0"/>
          <a:ea typeface="ＭＳ Ｐゴシック" charset="-128"/>
          <a:cs typeface="Arial" panose="020B0604020202020204" pitchFamily="34" charset="0"/>
        </a:defRPr>
      </a:lvl4pPr>
      <a:lvl5pPr marL="1828800" indent="-228600" algn="l" rtl="0" eaLnBrk="1" fontAlgn="base" hangingPunct="1">
        <a:spcBef>
          <a:spcPts val="400"/>
        </a:spcBef>
        <a:spcAft>
          <a:spcPct val="0"/>
        </a:spcAft>
        <a:buClr>
          <a:srgbClr val="D8B25C"/>
        </a:buClr>
        <a:buSzPct val="65000"/>
        <a:buFont typeface="Wingdings" charset="2"/>
        <a:buChar char=""/>
        <a:defRPr sz="2000" kern="1200">
          <a:solidFill>
            <a:schemeClr val="tx1"/>
          </a:solidFill>
          <a:latin typeface="Arial" panose="020B0604020202020204" pitchFamily="34" charset="0"/>
          <a:ea typeface="ＭＳ Ｐゴシック" charset="-128"/>
          <a:cs typeface="Arial" panose="020B0604020202020204"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Text Placeholder 12"/>
          <p:cNvSpPr>
            <a:spLocks noGrp="1"/>
          </p:cNvSpPr>
          <p:nvPr>
            <p:ph type="body" idx="1"/>
          </p:nvPr>
        </p:nvSpPr>
        <p:spPr bwMode="auto">
          <a:xfrm>
            <a:off x="612775" y="1404938"/>
            <a:ext cx="815340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4" name="Date Placeholder 13"/>
          <p:cNvSpPr>
            <a:spLocks noGrp="1"/>
          </p:cNvSpPr>
          <p:nvPr>
            <p:ph type="dt" sz="half" idx="2"/>
          </p:nvPr>
        </p:nvSpPr>
        <p:spPr>
          <a:xfrm>
            <a:off x="4875626" y="6357172"/>
            <a:ext cx="1525174" cy="399572"/>
          </a:xfrm>
          <a:prstGeom prst="rect">
            <a:avLst/>
          </a:prstGeom>
        </p:spPr>
        <p:txBody>
          <a:bodyPr vert="horz" anchor="ctr" anchorCtr="0"/>
          <a:lstStyle>
            <a:lvl1pPr algn="l" eaLnBrk="1" fontAlgn="auto" latinLnBrk="0" hangingPunct="1">
              <a:spcBef>
                <a:spcPts val="0"/>
              </a:spcBef>
              <a:spcAft>
                <a:spcPts val="0"/>
              </a:spcAft>
              <a:defRPr kumimoji="0" sz="1400">
                <a:solidFill>
                  <a:schemeClr val="tx2"/>
                </a:solidFill>
                <a:latin typeface="+mn-lt"/>
                <a:ea typeface="+mn-ea"/>
                <a:cs typeface="+mn-cs"/>
              </a:defRPr>
            </a:lvl1pPr>
          </a:lstStyle>
          <a:p>
            <a:pPr>
              <a:defRPr/>
            </a:pPr>
            <a:endParaRPr lang="en-US" dirty="0"/>
          </a:p>
        </p:txBody>
      </p:sp>
      <p:sp>
        <p:nvSpPr>
          <p:cNvPr id="3" name="Footer Placeholder 2"/>
          <p:cNvSpPr>
            <a:spLocks noGrp="1"/>
          </p:cNvSpPr>
          <p:nvPr>
            <p:ph type="ftr" sz="quarter" idx="3"/>
          </p:nvPr>
        </p:nvSpPr>
        <p:spPr>
          <a:xfrm>
            <a:off x="1709252" y="6376175"/>
            <a:ext cx="3158024" cy="365125"/>
          </a:xfrm>
          <a:prstGeom prst="rect">
            <a:avLst/>
          </a:prstGeom>
        </p:spPr>
        <p:txBody>
          <a:bodyPr vert="horz" anchor="ctr"/>
          <a:lstStyle>
            <a:lvl1pPr algn="l" eaLnBrk="1" fontAlgn="auto" latinLnBrk="0" hangingPunct="1">
              <a:spcBef>
                <a:spcPts val="0"/>
              </a:spcBef>
              <a:spcAft>
                <a:spcPts val="0"/>
              </a:spcAft>
              <a:defRPr kumimoji="0" sz="1400">
                <a:solidFill>
                  <a:schemeClr val="tx2"/>
                </a:solidFill>
                <a:latin typeface="+mn-lt"/>
                <a:ea typeface="+mn-ea"/>
                <a:cs typeface="+mn-cs"/>
              </a:defRPr>
            </a:lvl1pPr>
          </a:lstStyle>
          <a:p>
            <a:pPr>
              <a:defRPr/>
            </a:pPr>
            <a:endParaRPr lang="en-US" dirty="0"/>
          </a:p>
        </p:txBody>
      </p:sp>
      <p:sp>
        <p:nvSpPr>
          <p:cNvPr id="7" name="Rectangle 6"/>
          <p:cNvSpPr/>
          <p:nvPr/>
        </p:nvSpPr>
        <p:spPr bwMode="white">
          <a:xfrm>
            <a:off x="0" y="1235075"/>
            <a:ext cx="9144000" cy="1595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0" y="10509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590550" y="10509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Slide Number Placeholder 3"/>
          <p:cNvSpPr>
            <a:spLocks noGrp="1"/>
          </p:cNvSpPr>
          <p:nvPr>
            <p:ph type="sldNum" sz="quarter" idx="4"/>
          </p:nvPr>
        </p:nvSpPr>
        <p:spPr>
          <a:xfrm>
            <a:off x="7162800" y="6404558"/>
            <a:ext cx="533400" cy="3048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Tw Cen MT" charset="0"/>
              </a:defRPr>
            </a:lvl1pPr>
          </a:lstStyle>
          <a:p>
            <a:fld id="{38702C3F-D7FF-449C-9C1A-2234F31883AC}" type="slidenum">
              <a:rPr lang="en-US" altLang="en-US"/>
              <a:pPr/>
              <a:t>‹#›</a:t>
            </a:fld>
            <a:endParaRPr lang="en-US" altLang="en-US" dirty="0"/>
          </a:p>
        </p:txBody>
      </p:sp>
      <p:cxnSp>
        <p:nvCxnSpPr>
          <p:cNvPr id="4" name="Straight Connector 3"/>
          <p:cNvCxnSpPr/>
          <p:nvPr userDrawn="1"/>
        </p:nvCxnSpPr>
        <p:spPr>
          <a:xfrm>
            <a:off x="609600" y="6248400"/>
            <a:ext cx="8153400" cy="7937"/>
          </a:xfrm>
          <a:prstGeom prst="line">
            <a:avLst/>
          </a:prstGeom>
        </p:spPr>
        <p:style>
          <a:lnRef idx="1">
            <a:schemeClr val="accent6"/>
          </a:lnRef>
          <a:fillRef idx="0">
            <a:schemeClr val="accent6"/>
          </a:fillRef>
          <a:effectRef idx="0">
            <a:schemeClr val="accent6"/>
          </a:effectRef>
          <a:fontRef idx="minor">
            <a:schemeClr val="tx1"/>
          </a:fontRef>
        </p:style>
      </p:cxnSp>
      <p:pic>
        <p:nvPicPr>
          <p:cNvPr id="11" name="Picture 3" descr="L:\Groups\VCHIP\VCHIP Graphics &amp; Logos &amp; Templates\VCHIP\current VCHIP logos\VCHIP_LOGO_4COLOR.jpg"/>
          <p:cNvPicPr>
            <a:picLocks noChangeAspect="1" noChangeArrowheads="1"/>
          </p:cNvPicPr>
          <p:nvPr userDrawn="1"/>
        </p:nvPicPr>
        <p:blipFill>
          <a:blip r:embed="rId13" cstate="print"/>
          <a:srcRect/>
          <a:stretch>
            <a:fillRect/>
          </a:stretch>
        </p:blipFill>
        <p:spPr bwMode="auto">
          <a:xfrm>
            <a:off x="7770275" y="6328358"/>
            <a:ext cx="992725" cy="457200"/>
          </a:xfrm>
          <a:prstGeom prst="rect">
            <a:avLst/>
          </a:prstGeom>
          <a:noFill/>
          <a:ln w="9525">
            <a:noFill/>
            <a:miter lim="800000"/>
            <a:headEnd/>
            <a:tailEnd/>
          </a:ln>
        </p:spPr>
      </p:pic>
      <p:pic>
        <p:nvPicPr>
          <p:cNvPr id="2" name="Pictur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2400" y="6442639"/>
            <a:ext cx="1335594" cy="365760"/>
          </a:xfrm>
          <a:prstGeom prst="rect">
            <a:avLst/>
          </a:prstGeom>
        </p:spPr>
      </p:pic>
    </p:spTree>
    <p:extLst>
      <p:ext uri="{BB962C8B-B14F-4D97-AF65-F5344CB8AC3E}">
        <p14:creationId xmlns:p14="http://schemas.microsoft.com/office/powerpoint/2010/main" val="262832666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56" r:id="rId11"/>
  </p:sldLayoutIdLst>
  <p:hf hdr="0" ftr="0" dt="0"/>
  <p:txStyles>
    <p:titleStyle>
      <a:lvl1pPr algn="l" rtl="0" eaLnBrk="1" fontAlgn="base" hangingPunct="1">
        <a:spcBef>
          <a:spcPct val="0"/>
        </a:spcBef>
        <a:spcAft>
          <a:spcPct val="0"/>
        </a:spcAft>
        <a:defRPr sz="3600" kern="1200">
          <a:solidFill>
            <a:schemeClr val="tx2"/>
          </a:solidFill>
          <a:latin typeface="Arial" panose="020B0604020202020204" pitchFamily="34" charset="0"/>
          <a:ea typeface="ＭＳ Ｐゴシック" charset="-128"/>
          <a:cs typeface="Arial" panose="020B0604020202020204" pitchFamily="34" charset="0"/>
        </a:defRPr>
      </a:lvl1pPr>
      <a:lvl2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9pPr>
    </p:titleStyle>
    <p:bodyStyle>
      <a:lvl1pPr marL="319088" indent="-319088" algn="l" rtl="0" eaLnBrk="1" fontAlgn="base" hangingPunct="1">
        <a:spcBef>
          <a:spcPts val="700"/>
        </a:spcBef>
        <a:spcAft>
          <a:spcPct val="0"/>
        </a:spcAft>
        <a:buClr>
          <a:schemeClr val="accent2"/>
        </a:buClr>
        <a:buSzPct val="60000"/>
        <a:buFont typeface="Wingdings" charset="2"/>
        <a:buChar char=""/>
        <a:defRPr sz="2900" kern="1200">
          <a:solidFill>
            <a:schemeClr val="tx1"/>
          </a:solidFill>
          <a:latin typeface="Arial" panose="020B0604020202020204" pitchFamily="34" charset="0"/>
          <a:ea typeface="ＭＳ Ｐゴシック" charset="-128"/>
          <a:cs typeface="Arial" panose="020B0604020202020204" pitchFamily="34" charset="0"/>
        </a:defRPr>
      </a:lvl1pPr>
      <a:lvl2pPr marL="639763" indent="-273050" algn="l" rtl="0" eaLnBrk="1" fontAlgn="base" hangingPunct="1">
        <a:spcBef>
          <a:spcPts val="550"/>
        </a:spcBef>
        <a:spcAft>
          <a:spcPct val="0"/>
        </a:spcAft>
        <a:buClr>
          <a:schemeClr val="accent1"/>
        </a:buClr>
        <a:buSzPct val="70000"/>
        <a:buFont typeface="Wingdings 2" charset="2"/>
        <a:buChar char=""/>
        <a:defRPr sz="2600" kern="1200">
          <a:solidFill>
            <a:schemeClr val="tx1"/>
          </a:solidFill>
          <a:latin typeface="Arial" panose="020B0604020202020204" pitchFamily="34" charset="0"/>
          <a:ea typeface="ＭＳ Ｐゴシック" charset="-128"/>
          <a:cs typeface="Arial" panose="020B0604020202020204" pitchFamily="34" charset="0"/>
        </a:defRPr>
      </a:lvl2pPr>
      <a:lvl3pPr marL="914400" indent="-228600" algn="l" rtl="0" eaLnBrk="1" fontAlgn="base" hangingPunct="1">
        <a:spcBef>
          <a:spcPts val="500"/>
        </a:spcBef>
        <a:spcAft>
          <a:spcPct val="0"/>
        </a:spcAft>
        <a:buClr>
          <a:schemeClr val="accent2"/>
        </a:buClr>
        <a:buSzPct val="75000"/>
        <a:buFont typeface="Wingdings" charset="2"/>
        <a:buChar char=""/>
        <a:defRPr sz="2300" kern="1200">
          <a:solidFill>
            <a:schemeClr val="tx1"/>
          </a:solidFill>
          <a:latin typeface="Arial" panose="020B0604020202020204" pitchFamily="34" charset="0"/>
          <a:ea typeface="ＭＳ Ｐゴシック" charset="-128"/>
          <a:cs typeface="Arial" panose="020B0604020202020204" pitchFamily="34" charset="0"/>
        </a:defRPr>
      </a:lvl3pPr>
      <a:lvl4pPr marL="1371600" indent="-228600" algn="l" rtl="0" eaLnBrk="1" fontAlgn="base" hangingPunct="1">
        <a:spcBef>
          <a:spcPts val="400"/>
        </a:spcBef>
        <a:spcAft>
          <a:spcPct val="0"/>
        </a:spcAft>
        <a:buClr>
          <a:srgbClr val="A5AB81"/>
        </a:buClr>
        <a:buSzPct val="75000"/>
        <a:buFont typeface="Wingdings" charset="2"/>
        <a:buChar char=""/>
        <a:defRPr sz="2000" kern="1200">
          <a:solidFill>
            <a:schemeClr val="tx1"/>
          </a:solidFill>
          <a:latin typeface="Arial" panose="020B0604020202020204" pitchFamily="34" charset="0"/>
          <a:ea typeface="ＭＳ Ｐゴシック" charset="-128"/>
          <a:cs typeface="Arial" panose="020B0604020202020204" pitchFamily="34" charset="0"/>
        </a:defRPr>
      </a:lvl4pPr>
      <a:lvl5pPr marL="1828800" indent="-228600" algn="l" rtl="0" eaLnBrk="1" fontAlgn="base" hangingPunct="1">
        <a:spcBef>
          <a:spcPts val="400"/>
        </a:spcBef>
        <a:spcAft>
          <a:spcPct val="0"/>
        </a:spcAft>
        <a:buClr>
          <a:srgbClr val="D8B25C"/>
        </a:buClr>
        <a:buSzPct val="65000"/>
        <a:buFont typeface="Wingdings" charset="2"/>
        <a:buChar char=""/>
        <a:defRPr sz="2000" kern="1200">
          <a:solidFill>
            <a:schemeClr val="tx1"/>
          </a:solidFill>
          <a:latin typeface="Arial" panose="020B0604020202020204" pitchFamily="34" charset="0"/>
          <a:ea typeface="ＭＳ Ｐゴシック" charset="-128"/>
          <a:cs typeface="Arial" panose="020B0604020202020204"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2"/>
            <a:ext cx="81534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Text Placeholder 12"/>
          <p:cNvSpPr>
            <a:spLocks noGrp="1"/>
          </p:cNvSpPr>
          <p:nvPr>
            <p:ph type="body" idx="1"/>
          </p:nvPr>
        </p:nvSpPr>
        <p:spPr bwMode="auto">
          <a:xfrm>
            <a:off x="612775" y="1404938"/>
            <a:ext cx="815340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4" name="Date Placeholder 13"/>
          <p:cNvSpPr>
            <a:spLocks noGrp="1"/>
          </p:cNvSpPr>
          <p:nvPr>
            <p:ph type="dt" sz="half" idx="2"/>
          </p:nvPr>
        </p:nvSpPr>
        <p:spPr>
          <a:xfrm>
            <a:off x="4875627" y="6357172"/>
            <a:ext cx="1525174" cy="399572"/>
          </a:xfrm>
          <a:prstGeom prst="rect">
            <a:avLst/>
          </a:prstGeom>
        </p:spPr>
        <p:txBody>
          <a:bodyPr vert="horz" anchor="ctr" anchorCtr="0"/>
          <a:lstStyle>
            <a:lvl1pPr algn="l" eaLnBrk="1" fontAlgn="auto" latinLnBrk="0" hangingPunct="1">
              <a:spcBef>
                <a:spcPts val="0"/>
              </a:spcBef>
              <a:spcAft>
                <a:spcPts val="0"/>
              </a:spcAft>
              <a:defRPr kumimoji="0" sz="1400">
                <a:solidFill>
                  <a:schemeClr val="tx2"/>
                </a:solidFill>
                <a:latin typeface="+mn-lt"/>
                <a:ea typeface="+mn-ea"/>
                <a:cs typeface="+mn-cs"/>
              </a:defRPr>
            </a:lvl1pPr>
          </a:lstStyle>
          <a:p>
            <a:pPr>
              <a:defRPr/>
            </a:pPr>
            <a:endParaRPr lang="en-US" dirty="0"/>
          </a:p>
        </p:txBody>
      </p:sp>
      <p:sp>
        <p:nvSpPr>
          <p:cNvPr id="3" name="Footer Placeholder 2"/>
          <p:cNvSpPr>
            <a:spLocks noGrp="1"/>
          </p:cNvSpPr>
          <p:nvPr>
            <p:ph type="ftr" sz="quarter" idx="3"/>
          </p:nvPr>
        </p:nvSpPr>
        <p:spPr>
          <a:xfrm>
            <a:off x="1709253" y="6376177"/>
            <a:ext cx="3158024" cy="365125"/>
          </a:xfrm>
          <a:prstGeom prst="rect">
            <a:avLst/>
          </a:prstGeom>
        </p:spPr>
        <p:txBody>
          <a:bodyPr vert="horz" anchor="ctr"/>
          <a:lstStyle>
            <a:lvl1pPr algn="l" eaLnBrk="1" fontAlgn="auto" latinLnBrk="0" hangingPunct="1">
              <a:spcBef>
                <a:spcPts val="0"/>
              </a:spcBef>
              <a:spcAft>
                <a:spcPts val="0"/>
              </a:spcAft>
              <a:defRPr kumimoji="0" sz="1400">
                <a:solidFill>
                  <a:schemeClr val="tx2"/>
                </a:solidFill>
                <a:latin typeface="+mn-lt"/>
                <a:ea typeface="+mn-ea"/>
                <a:cs typeface="+mn-cs"/>
              </a:defRPr>
            </a:lvl1pPr>
          </a:lstStyle>
          <a:p>
            <a:pPr>
              <a:defRPr/>
            </a:pPr>
            <a:endParaRPr lang="en-US" dirty="0"/>
          </a:p>
        </p:txBody>
      </p:sp>
      <p:sp>
        <p:nvSpPr>
          <p:cNvPr id="7" name="Rectangle 6"/>
          <p:cNvSpPr/>
          <p:nvPr/>
        </p:nvSpPr>
        <p:spPr bwMode="white">
          <a:xfrm>
            <a:off x="0" y="1235075"/>
            <a:ext cx="9144000" cy="1595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p>
        </p:txBody>
      </p:sp>
      <p:sp>
        <p:nvSpPr>
          <p:cNvPr id="8" name="Rectangle 7"/>
          <p:cNvSpPr/>
          <p:nvPr/>
        </p:nvSpPr>
        <p:spPr>
          <a:xfrm>
            <a:off x="0" y="10509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p>
        </p:txBody>
      </p:sp>
      <p:sp>
        <p:nvSpPr>
          <p:cNvPr id="9" name="Rectangle 8"/>
          <p:cNvSpPr/>
          <p:nvPr/>
        </p:nvSpPr>
        <p:spPr>
          <a:xfrm>
            <a:off x="590550" y="10509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p>
        </p:txBody>
      </p:sp>
      <p:sp>
        <p:nvSpPr>
          <p:cNvPr id="10" name="Slide Number Placeholder 3"/>
          <p:cNvSpPr>
            <a:spLocks noGrp="1"/>
          </p:cNvSpPr>
          <p:nvPr>
            <p:ph type="sldNum" sz="quarter" idx="4"/>
          </p:nvPr>
        </p:nvSpPr>
        <p:spPr>
          <a:xfrm>
            <a:off x="7162800" y="6404558"/>
            <a:ext cx="533400" cy="3048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Tw Cen MT" charset="0"/>
              </a:defRPr>
            </a:lvl1pPr>
          </a:lstStyle>
          <a:p>
            <a:fld id="{38702C3F-D7FF-449C-9C1A-2234F31883AC}" type="slidenum">
              <a:rPr lang="en-US" altLang="en-US"/>
              <a:pPr/>
              <a:t>‹#›</a:t>
            </a:fld>
            <a:endParaRPr lang="en-US" altLang="en-US" dirty="0"/>
          </a:p>
        </p:txBody>
      </p:sp>
      <p:cxnSp>
        <p:nvCxnSpPr>
          <p:cNvPr id="4" name="Straight Connector 3"/>
          <p:cNvCxnSpPr/>
          <p:nvPr userDrawn="1"/>
        </p:nvCxnSpPr>
        <p:spPr>
          <a:xfrm>
            <a:off x="609600" y="6248402"/>
            <a:ext cx="8153400" cy="7937"/>
          </a:xfrm>
          <a:prstGeom prst="line">
            <a:avLst/>
          </a:prstGeom>
        </p:spPr>
        <p:style>
          <a:lnRef idx="1">
            <a:schemeClr val="accent6"/>
          </a:lnRef>
          <a:fillRef idx="0">
            <a:schemeClr val="accent6"/>
          </a:fillRef>
          <a:effectRef idx="0">
            <a:schemeClr val="accent6"/>
          </a:effectRef>
          <a:fontRef idx="minor">
            <a:schemeClr val="tx1"/>
          </a:fontRef>
        </p:style>
      </p:cxnSp>
      <p:pic>
        <p:nvPicPr>
          <p:cNvPr id="11" name="Picture 3" descr="L:\Groups\VCHIP\VCHIP Graphics &amp; Logos &amp; Templates\VCHIP\current VCHIP logos\VCHIP_LOGO_4COLOR.jpg"/>
          <p:cNvPicPr>
            <a:picLocks noChangeAspect="1" noChangeArrowheads="1"/>
          </p:cNvPicPr>
          <p:nvPr userDrawn="1"/>
        </p:nvPicPr>
        <p:blipFill>
          <a:blip r:embed="rId13" cstate="print"/>
          <a:srcRect/>
          <a:stretch>
            <a:fillRect/>
          </a:stretch>
        </p:blipFill>
        <p:spPr bwMode="auto">
          <a:xfrm>
            <a:off x="7770276" y="6328358"/>
            <a:ext cx="992725" cy="457200"/>
          </a:xfrm>
          <a:prstGeom prst="rect">
            <a:avLst/>
          </a:prstGeom>
          <a:noFill/>
          <a:ln w="9525">
            <a:noFill/>
            <a:miter lim="800000"/>
            <a:headEnd/>
            <a:tailEnd/>
          </a:ln>
        </p:spPr>
      </p:pic>
      <p:pic>
        <p:nvPicPr>
          <p:cNvPr id="2" name="Pictur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2400" y="6442639"/>
            <a:ext cx="1335594" cy="365760"/>
          </a:xfrm>
          <a:prstGeom prst="rect">
            <a:avLst/>
          </a:prstGeom>
        </p:spPr>
      </p:pic>
    </p:spTree>
    <p:extLst>
      <p:ext uri="{BB962C8B-B14F-4D97-AF65-F5344CB8AC3E}">
        <p14:creationId xmlns:p14="http://schemas.microsoft.com/office/powerpoint/2010/main" val="363667263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rtl="0" eaLnBrk="1" fontAlgn="base" hangingPunct="1">
        <a:spcBef>
          <a:spcPct val="0"/>
        </a:spcBef>
        <a:spcAft>
          <a:spcPct val="0"/>
        </a:spcAft>
        <a:defRPr sz="3600" kern="1200">
          <a:solidFill>
            <a:schemeClr val="tx2"/>
          </a:solidFill>
          <a:latin typeface="Arial" panose="020B0604020202020204" pitchFamily="34" charset="0"/>
          <a:ea typeface="ＭＳ Ｐゴシック" charset="-128"/>
          <a:cs typeface="Arial" panose="020B0604020202020204" pitchFamily="34" charset="0"/>
        </a:defRPr>
      </a:lvl1pPr>
      <a:lvl2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9pPr>
    </p:titleStyle>
    <p:bodyStyle>
      <a:lvl1pPr marL="319088" indent="-319088" algn="l" rtl="0" eaLnBrk="1" fontAlgn="base" hangingPunct="1">
        <a:spcBef>
          <a:spcPts val="700"/>
        </a:spcBef>
        <a:spcAft>
          <a:spcPct val="0"/>
        </a:spcAft>
        <a:buClr>
          <a:schemeClr val="accent2"/>
        </a:buClr>
        <a:buSzPct val="60000"/>
        <a:buFont typeface="Wingdings" charset="2"/>
        <a:buChar char=""/>
        <a:defRPr sz="2900" kern="1200">
          <a:solidFill>
            <a:schemeClr val="tx1"/>
          </a:solidFill>
          <a:latin typeface="Arial" panose="020B0604020202020204" pitchFamily="34" charset="0"/>
          <a:ea typeface="ＭＳ Ｐゴシック" charset="-128"/>
          <a:cs typeface="Arial" panose="020B0604020202020204" pitchFamily="34" charset="0"/>
        </a:defRPr>
      </a:lvl1pPr>
      <a:lvl2pPr marL="639763" indent="-273050" algn="l" rtl="0" eaLnBrk="1" fontAlgn="base" hangingPunct="1">
        <a:spcBef>
          <a:spcPts val="550"/>
        </a:spcBef>
        <a:spcAft>
          <a:spcPct val="0"/>
        </a:spcAft>
        <a:buClr>
          <a:schemeClr val="accent1"/>
        </a:buClr>
        <a:buSzPct val="70000"/>
        <a:buFont typeface="Wingdings 2" charset="2"/>
        <a:buChar char=""/>
        <a:defRPr sz="2600" kern="1200">
          <a:solidFill>
            <a:schemeClr val="tx1"/>
          </a:solidFill>
          <a:latin typeface="Arial" panose="020B0604020202020204" pitchFamily="34" charset="0"/>
          <a:ea typeface="ＭＳ Ｐゴシック" charset="-128"/>
          <a:cs typeface="Arial" panose="020B0604020202020204" pitchFamily="34" charset="0"/>
        </a:defRPr>
      </a:lvl2pPr>
      <a:lvl3pPr marL="914400" indent="-228600" algn="l" rtl="0" eaLnBrk="1" fontAlgn="base" hangingPunct="1">
        <a:spcBef>
          <a:spcPts val="500"/>
        </a:spcBef>
        <a:spcAft>
          <a:spcPct val="0"/>
        </a:spcAft>
        <a:buClr>
          <a:schemeClr val="accent2"/>
        </a:buClr>
        <a:buSzPct val="75000"/>
        <a:buFont typeface="Wingdings" charset="2"/>
        <a:buChar char=""/>
        <a:defRPr sz="2300" kern="1200">
          <a:solidFill>
            <a:schemeClr val="tx1"/>
          </a:solidFill>
          <a:latin typeface="Arial" panose="020B0604020202020204" pitchFamily="34" charset="0"/>
          <a:ea typeface="ＭＳ Ｐゴシック" charset="-128"/>
          <a:cs typeface="Arial" panose="020B0604020202020204" pitchFamily="34" charset="0"/>
        </a:defRPr>
      </a:lvl3pPr>
      <a:lvl4pPr marL="1371600" indent="-228600" algn="l" rtl="0" eaLnBrk="1" fontAlgn="base" hangingPunct="1">
        <a:spcBef>
          <a:spcPts val="400"/>
        </a:spcBef>
        <a:spcAft>
          <a:spcPct val="0"/>
        </a:spcAft>
        <a:buClr>
          <a:srgbClr val="A5AB81"/>
        </a:buClr>
        <a:buSzPct val="75000"/>
        <a:buFont typeface="Wingdings" charset="2"/>
        <a:buChar char=""/>
        <a:defRPr sz="2000" kern="1200">
          <a:solidFill>
            <a:schemeClr val="tx1"/>
          </a:solidFill>
          <a:latin typeface="Arial" panose="020B0604020202020204" pitchFamily="34" charset="0"/>
          <a:ea typeface="ＭＳ Ｐゴシック" charset="-128"/>
          <a:cs typeface="Arial" panose="020B0604020202020204" pitchFamily="34" charset="0"/>
        </a:defRPr>
      </a:lvl4pPr>
      <a:lvl5pPr marL="1828800" indent="-228600" algn="l" rtl="0" eaLnBrk="1" fontAlgn="base" hangingPunct="1">
        <a:spcBef>
          <a:spcPts val="400"/>
        </a:spcBef>
        <a:spcAft>
          <a:spcPct val="0"/>
        </a:spcAft>
        <a:buClr>
          <a:srgbClr val="D8B25C"/>
        </a:buClr>
        <a:buSzPct val="65000"/>
        <a:buFont typeface="Wingdings" charset="2"/>
        <a:buChar char=""/>
        <a:defRPr sz="2000" kern="1200">
          <a:solidFill>
            <a:schemeClr val="tx1"/>
          </a:solidFill>
          <a:latin typeface="Arial" panose="020B0604020202020204" pitchFamily="34" charset="0"/>
          <a:ea typeface="ＭＳ Ｐゴシック" charset="-128"/>
          <a:cs typeface="Arial" panose="020B0604020202020204"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2"/>
            <a:ext cx="81534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Text Placeholder 12"/>
          <p:cNvSpPr>
            <a:spLocks noGrp="1"/>
          </p:cNvSpPr>
          <p:nvPr>
            <p:ph type="body" idx="1"/>
          </p:nvPr>
        </p:nvSpPr>
        <p:spPr bwMode="auto">
          <a:xfrm>
            <a:off x="612775" y="1404938"/>
            <a:ext cx="815340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4" name="Date Placeholder 13"/>
          <p:cNvSpPr>
            <a:spLocks noGrp="1"/>
          </p:cNvSpPr>
          <p:nvPr>
            <p:ph type="dt" sz="half" idx="2"/>
          </p:nvPr>
        </p:nvSpPr>
        <p:spPr>
          <a:xfrm>
            <a:off x="4875627" y="6357172"/>
            <a:ext cx="1525174" cy="399572"/>
          </a:xfrm>
          <a:prstGeom prst="rect">
            <a:avLst/>
          </a:prstGeom>
        </p:spPr>
        <p:txBody>
          <a:bodyPr vert="horz" anchor="ctr" anchorCtr="0"/>
          <a:lstStyle>
            <a:lvl1pPr algn="l" eaLnBrk="1" fontAlgn="auto" latinLnBrk="0" hangingPunct="1">
              <a:spcBef>
                <a:spcPts val="0"/>
              </a:spcBef>
              <a:spcAft>
                <a:spcPts val="0"/>
              </a:spcAft>
              <a:defRPr kumimoji="0" sz="1400">
                <a:solidFill>
                  <a:schemeClr val="tx2"/>
                </a:solidFill>
                <a:latin typeface="+mn-lt"/>
                <a:ea typeface="+mn-ea"/>
                <a:cs typeface="+mn-cs"/>
              </a:defRPr>
            </a:lvl1pPr>
          </a:lstStyle>
          <a:p>
            <a:pPr>
              <a:defRPr/>
            </a:pPr>
            <a:r>
              <a:rPr lang="en-US"/>
              <a:t>Date</a:t>
            </a:r>
            <a:endParaRPr lang="en-US" dirty="0"/>
          </a:p>
        </p:txBody>
      </p:sp>
      <p:sp>
        <p:nvSpPr>
          <p:cNvPr id="3" name="Footer Placeholder 2"/>
          <p:cNvSpPr>
            <a:spLocks noGrp="1"/>
          </p:cNvSpPr>
          <p:nvPr>
            <p:ph type="ftr" sz="quarter" idx="3"/>
          </p:nvPr>
        </p:nvSpPr>
        <p:spPr>
          <a:xfrm>
            <a:off x="1709253" y="6376177"/>
            <a:ext cx="3158024" cy="365125"/>
          </a:xfrm>
          <a:prstGeom prst="rect">
            <a:avLst/>
          </a:prstGeom>
        </p:spPr>
        <p:txBody>
          <a:bodyPr vert="horz" anchor="ctr"/>
          <a:lstStyle>
            <a:lvl1pPr algn="l" eaLnBrk="1" fontAlgn="auto" latinLnBrk="0" hangingPunct="1">
              <a:spcBef>
                <a:spcPts val="0"/>
              </a:spcBef>
              <a:spcAft>
                <a:spcPts val="0"/>
              </a:spcAft>
              <a:defRPr kumimoji="0" sz="1400">
                <a:solidFill>
                  <a:schemeClr val="tx2"/>
                </a:solidFill>
                <a:latin typeface="+mn-lt"/>
                <a:ea typeface="+mn-ea"/>
                <a:cs typeface="+mn-cs"/>
              </a:defRPr>
            </a:lvl1pPr>
          </a:lstStyle>
          <a:p>
            <a:pPr>
              <a:defRPr/>
            </a:pPr>
            <a:r>
              <a:rPr lang="en-US" dirty="0"/>
              <a:t>Add Power Point Title  </a:t>
            </a:r>
          </a:p>
        </p:txBody>
      </p:sp>
      <p:sp>
        <p:nvSpPr>
          <p:cNvPr id="7" name="Rectangle 6"/>
          <p:cNvSpPr/>
          <p:nvPr/>
        </p:nvSpPr>
        <p:spPr bwMode="white">
          <a:xfrm>
            <a:off x="0" y="1235075"/>
            <a:ext cx="9144000" cy="1595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p>
        </p:txBody>
      </p:sp>
      <p:sp>
        <p:nvSpPr>
          <p:cNvPr id="8" name="Rectangle 7"/>
          <p:cNvSpPr/>
          <p:nvPr/>
        </p:nvSpPr>
        <p:spPr>
          <a:xfrm>
            <a:off x="0" y="10509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p>
        </p:txBody>
      </p:sp>
      <p:sp>
        <p:nvSpPr>
          <p:cNvPr id="9" name="Rectangle 8"/>
          <p:cNvSpPr/>
          <p:nvPr/>
        </p:nvSpPr>
        <p:spPr>
          <a:xfrm>
            <a:off x="590550" y="10509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p>
        </p:txBody>
      </p:sp>
      <p:sp>
        <p:nvSpPr>
          <p:cNvPr id="10" name="Slide Number Placeholder 3"/>
          <p:cNvSpPr>
            <a:spLocks noGrp="1"/>
          </p:cNvSpPr>
          <p:nvPr>
            <p:ph type="sldNum" sz="quarter" idx="4"/>
          </p:nvPr>
        </p:nvSpPr>
        <p:spPr>
          <a:xfrm>
            <a:off x="7162800" y="6404558"/>
            <a:ext cx="533400" cy="3048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Tw Cen MT" charset="0"/>
              </a:defRPr>
            </a:lvl1pPr>
          </a:lstStyle>
          <a:p>
            <a:fld id="{38702C3F-D7FF-449C-9C1A-2234F31883AC}" type="slidenum">
              <a:rPr lang="en-US" altLang="en-US"/>
              <a:pPr/>
              <a:t>‹#›</a:t>
            </a:fld>
            <a:endParaRPr lang="en-US" altLang="en-US" dirty="0"/>
          </a:p>
        </p:txBody>
      </p:sp>
      <p:cxnSp>
        <p:nvCxnSpPr>
          <p:cNvPr id="4" name="Straight Connector 3"/>
          <p:cNvCxnSpPr/>
          <p:nvPr userDrawn="1"/>
        </p:nvCxnSpPr>
        <p:spPr>
          <a:xfrm>
            <a:off x="609600" y="6248402"/>
            <a:ext cx="8153400" cy="7937"/>
          </a:xfrm>
          <a:prstGeom prst="line">
            <a:avLst/>
          </a:prstGeom>
        </p:spPr>
        <p:style>
          <a:lnRef idx="1">
            <a:schemeClr val="accent6"/>
          </a:lnRef>
          <a:fillRef idx="0">
            <a:schemeClr val="accent6"/>
          </a:fillRef>
          <a:effectRef idx="0">
            <a:schemeClr val="accent6"/>
          </a:effectRef>
          <a:fontRef idx="minor">
            <a:schemeClr val="tx1"/>
          </a:fontRef>
        </p:style>
      </p:cxnSp>
      <p:pic>
        <p:nvPicPr>
          <p:cNvPr id="11" name="Picture 3" descr="L:\Groups\VCHIP\VCHIP Graphics &amp; Logos &amp; Templates\VCHIP\current VCHIP logos\VCHIP_LOGO_4COLOR.jpg"/>
          <p:cNvPicPr>
            <a:picLocks noChangeAspect="1" noChangeArrowheads="1"/>
          </p:cNvPicPr>
          <p:nvPr userDrawn="1"/>
        </p:nvPicPr>
        <p:blipFill>
          <a:blip r:embed="rId13" cstate="print"/>
          <a:srcRect/>
          <a:stretch>
            <a:fillRect/>
          </a:stretch>
        </p:blipFill>
        <p:spPr bwMode="auto">
          <a:xfrm>
            <a:off x="7770276" y="6328358"/>
            <a:ext cx="992725" cy="457200"/>
          </a:xfrm>
          <a:prstGeom prst="rect">
            <a:avLst/>
          </a:prstGeom>
          <a:noFill/>
          <a:ln w="9525">
            <a:noFill/>
            <a:miter lim="800000"/>
            <a:headEnd/>
            <a:tailEnd/>
          </a:ln>
        </p:spPr>
      </p:pic>
      <p:pic>
        <p:nvPicPr>
          <p:cNvPr id="2" name="Pictur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2400" y="6442639"/>
            <a:ext cx="1335594" cy="365760"/>
          </a:xfrm>
          <a:prstGeom prst="rect">
            <a:avLst/>
          </a:prstGeom>
        </p:spPr>
      </p:pic>
    </p:spTree>
    <p:extLst>
      <p:ext uri="{BB962C8B-B14F-4D97-AF65-F5344CB8AC3E}">
        <p14:creationId xmlns:p14="http://schemas.microsoft.com/office/powerpoint/2010/main" val="335633776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l" rtl="0" eaLnBrk="1" fontAlgn="base" hangingPunct="1">
        <a:spcBef>
          <a:spcPct val="0"/>
        </a:spcBef>
        <a:spcAft>
          <a:spcPct val="0"/>
        </a:spcAft>
        <a:defRPr sz="3600" kern="1200">
          <a:solidFill>
            <a:schemeClr val="tx2"/>
          </a:solidFill>
          <a:latin typeface="Arial" panose="020B0604020202020204" pitchFamily="34" charset="0"/>
          <a:ea typeface="ＭＳ Ｐゴシック" charset="-128"/>
          <a:cs typeface="Arial" panose="020B0604020202020204" pitchFamily="34" charset="0"/>
        </a:defRPr>
      </a:lvl1pPr>
      <a:lvl2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9pPr>
    </p:titleStyle>
    <p:bodyStyle>
      <a:lvl1pPr marL="319088" indent="-319088" algn="l" rtl="0" eaLnBrk="1" fontAlgn="base" hangingPunct="1">
        <a:spcBef>
          <a:spcPts val="700"/>
        </a:spcBef>
        <a:spcAft>
          <a:spcPct val="0"/>
        </a:spcAft>
        <a:buClr>
          <a:schemeClr val="accent2"/>
        </a:buClr>
        <a:buSzPct val="60000"/>
        <a:buFont typeface="Wingdings" charset="2"/>
        <a:buChar char=""/>
        <a:defRPr sz="2900" kern="1200">
          <a:solidFill>
            <a:schemeClr val="tx1"/>
          </a:solidFill>
          <a:latin typeface="Arial" panose="020B0604020202020204" pitchFamily="34" charset="0"/>
          <a:ea typeface="ＭＳ Ｐゴシック" charset="-128"/>
          <a:cs typeface="Arial" panose="020B0604020202020204" pitchFamily="34" charset="0"/>
        </a:defRPr>
      </a:lvl1pPr>
      <a:lvl2pPr marL="639763" indent="-273050" algn="l" rtl="0" eaLnBrk="1" fontAlgn="base" hangingPunct="1">
        <a:spcBef>
          <a:spcPts val="550"/>
        </a:spcBef>
        <a:spcAft>
          <a:spcPct val="0"/>
        </a:spcAft>
        <a:buClr>
          <a:schemeClr val="accent1"/>
        </a:buClr>
        <a:buSzPct val="70000"/>
        <a:buFont typeface="Wingdings 2" charset="2"/>
        <a:buChar char=""/>
        <a:defRPr sz="2600" kern="1200">
          <a:solidFill>
            <a:schemeClr val="tx1"/>
          </a:solidFill>
          <a:latin typeface="Arial" panose="020B0604020202020204" pitchFamily="34" charset="0"/>
          <a:ea typeface="ＭＳ Ｐゴシック" charset="-128"/>
          <a:cs typeface="Arial" panose="020B0604020202020204" pitchFamily="34" charset="0"/>
        </a:defRPr>
      </a:lvl2pPr>
      <a:lvl3pPr marL="914400" indent="-228600" algn="l" rtl="0" eaLnBrk="1" fontAlgn="base" hangingPunct="1">
        <a:spcBef>
          <a:spcPts val="500"/>
        </a:spcBef>
        <a:spcAft>
          <a:spcPct val="0"/>
        </a:spcAft>
        <a:buClr>
          <a:schemeClr val="accent2"/>
        </a:buClr>
        <a:buSzPct val="75000"/>
        <a:buFont typeface="Wingdings" charset="2"/>
        <a:buChar char=""/>
        <a:defRPr sz="2300" kern="1200">
          <a:solidFill>
            <a:schemeClr val="tx1"/>
          </a:solidFill>
          <a:latin typeface="Arial" panose="020B0604020202020204" pitchFamily="34" charset="0"/>
          <a:ea typeface="ＭＳ Ｐゴシック" charset="-128"/>
          <a:cs typeface="Arial" panose="020B0604020202020204" pitchFamily="34" charset="0"/>
        </a:defRPr>
      </a:lvl3pPr>
      <a:lvl4pPr marL="1371600" indent="-228600" algn="l" rtl="0" eaLnBrk="1" fontAlgn="base" hangingPunct="1">
        <a:spcBef>
          <a:spcPts val="400"/>
        </a:spcBef>
        <a:spcAft>
          <a:spcPct val="0"/>
        </a:spcAft>
        <a:buClr>
          <a:srgbClr val="A5AB81"/>
        </a:buClr>
        <a:buSzPct val="75000"/>
        <a:buFont typeface="Wingdings" charset="2"/>
        <a:buChar char=""/>
        <a:defRPr sz="2000" kern="1200">
          <a:solidFill>
            <a:schemeClr val="tx1"/>
          </a:solidFill>
          <a:latin typeface="Arial" panose="020B0604020202020204" pitchFamily="34" charset="0"/>
          <a:ea typeface="ＭＳ Ｐゴシック" charset="-128"/>
          <a:cs typeface="Arial" panose="020B0604020202020204" pitchFamily="34" charset="0"/>
        </a:defRPr>
      </a:lvl4pPr>
      <a:lvl5pPr marL="1828800" indent="-228600" algn="l" rtl="0" eaLnBrk="1" fontAlgn="base" hangingPunct="1">
        <a:spcBef>
          <a:spcPts val="400"/>
        </a:spcBef>
        <a:spcAft>
          <a:spcPct val="0"/>
        </a:spcAft>
        <a:buClr>
          <a:srgbClr val="D8B25C"/>
        </a:buClr>
        <a:buSzPct val="65000"/>
        <a:buFont typeface="Wingdings" charset="2"/>
        <a:buChar char=""/>
        <a:defRPr sz="2000" kern="1200">
          <a:solidFill>
            <a:schemeClr val="tx1"/>
          </a:solidFill>
          <a:latin typeface="Arial" panose="020B0604020202020204" pitchFamily="34" charset="0"/>
          <a:ea typeface="ＭＳ Ｐゴシック" charset="-128"/>
          <a:cs typeface="Arial" panose="020B0604020202020204"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5" tIns="45694" rIns="91385" bIns="45694"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5" tIns="45694" rIns="91385" bIns="4569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91385" tIns="45694" rIns="91385" bIns="45694" numCol="1" anchor="ctr" anchorCtr="0" compatLnSpc="1">
            <a:prstTxWarp prst="textNoShape">
              <a:avLst/>
            </a:prstTxWarp>
          </a:bodyPr>
          <a:lstStyle>
            <a:lvl1pPr defTabSz="342698" fontAlgn="base">
              <a:spcBef>
                <a:spcPct val="0"/>
              </a:spcBef>
              <a:spcAft>
                <a:spcPct val="0"/>
              </a:spcAft>
              <a:defRPr sz="900">
                <a:solidFill>
                  <a:srgbClr val="898989"/>
                </a:solidFill>
                <a:latin typeface="Times New Roman" pitchFamily="-16" charset="0"/>
                <a:ea typeface="Geneva" pitchFamily="-16" charset="0"/>
                <a:cs typeface="Geneva" pitchFamily="-16" charset="0"/>
              </a:defRPr>
            </a:lvl1pPr>
          </a:lstStyle>
          <a:p>
            <a:pPr>
              <a:defRPr/>
            </a:pPr>
            <a:endParaRPr lang="en-US" b="0"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wrap="square" lIns="91385" tIns="45694" rIns="91385" bIns="45694" numCol="1" anchor="ctr" anchorCtr="0" compatLnSpc="1">
            <a:prstTxWarp prst="textNoShape">
              <a:avLst/>
            </a:prstTxWarp>
          </a:bodyPr>
          <a:lstStyle>
            <a:lvl1pPr algn="ctr" defTabSz="342698" fontAlgn="base">
              <a:spcBef>
                <a:spcPct val="0"/>
              </a:spcBef>
              <a:spcAft>
                <a:spcPct val="0"/>
              </a:spcAft>
              <a:defRPr sz="900">
                <a:solidFill>
                  <a:srgbClr val="898989"/>
                </a:solidFill>
                <a:latin typeface="Times New Roman" pitchFamily="-16" charset="0"/>
                <a:ea typeface="Geneva" pitchFamily="-16" charset="0"/>
                <a:cs typeface="Geneva" pitchFamily="-16" charset="0"/>
              </a:defRPr>
            </a:lvl1pPr>
          </a:lstStyle>
          <a:p>
            <a:pPr>
              <a:defRPr/>
            </a:pPr>
            <a:endParaRPr lang="en-US" b="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385" tIns="45694" rIns="91385" bIns="45694" numCol="1" anchor="ctr" anchorCtr="0" compatLnSpc="1">
            <a:prstTxWarp prst="textNoShape">
              <a:avLst/>
            </a:prstTxWarp>
          </a:bodyPr>
          <a:lstStyle>
            <a:lvl1pPr algn="r" defTabSz="342698" fontAlgn="base">
              <a:spcBef>
                <a:spcPct val="0"/>
              </a:spcBef>
              <a:spcAft>
                <a:spcPct val="0"/>
              </a:spcAft>
              <a:defRPr sz="900">
                <a:solidFill>
                  <a:srgbClr val="898989"/>
                </a:solidFill>
                <a:latin typeface="Times New Roman" pitchFamily="-16" charset="0"/>
                <a:ea typeface="Geneva" pitchFamily="-16" charset="0"/>
                <a:cs typeface="Geneva" pitchFamily="-16" charset="0"/>
              </a:defRPr>
            </a:lvl1pPr>
          </a:lstStyle>
          <a:p>
            <a:pPr>
              <a:defRPr/>
            </a:pPr>
            <a:fld id="{12F88BC1-781E-48ED-80D3-7F6E5A505706}" type="slidenum">
              <a:rPr lang="en-US" b="0"/>
              <a:pPr>
                <a:defRPr/>
              </a:pPr>
              <a:t>‹#›</a:t>
            </a:fld>
            <a:endParaRPr lang="en-US" b="0" dirty="0"/>
          </a:p>
        </p:txBody>
      </p:sp>
      <p:pic>
        <p:nvPicPr>
          <p:cNvPr id="4103" name="Picture 6" descr="color bars..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
            <a:ext cx="9144000"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3567258"/>
      </p:ext>
    </p:extLst>
  </p:cSld>
  <p:clrMap bg1="lt1" tx1="dk1" bg2="lt2" tx2="dk2" accent1="accent1" accent2="accent2" accent3="accent3" accent4="accent4" accent5="accent5" accent6="accent6" hlink="hlink" folHlink="folHlink"/>
  <p:sldLayoutIdLst>
    <p:sldLayoutId id="2147483771" r:id="rId1"/>
  </p:sldLayoutIdLst>
  <p:hf hdr="0" ftr="0" dt="0"/>
  <p:txStyles>
    <p:titleStyle>
      <a:lvl1pPr algn="ctr" defTabSz="341710" rtl="0" eaLnBrk="0" fontAlgn="base" hangingPunct="0">
        <a:spcBef>
          <a:spcPct val="0"/>
        </a:spcBef>
        <a:spcAft>
          <a:spcPct val="0"/>
        </a:spcAft>
        <a:defRPr sz="3300" kern="1200">
          <a:solidFill>
            <a:schemeClr val="tx1"/>
          </a:solidFill>
          <a:latin typeface="+mj-lt"/>
          <a:ea typeface="Geneva" pitchFamily="-65" charset="-128"/>
          <a:cs typeface="Geneva" pitchFamily="-65" charset="-128"/>
        </a:defRPr>
      </a:lvl1pPr>
      <a:lvl2pPr algn="ctr" defTabSz="341710" rtl="0" eaLnBrk="0" fontAlgn="base" hangingPunct="0">
        <a:spcBef>
          <a:spcPct val="0"/>
        </a:spcBef>
        <a:spcAft>
          <a:spcPct val="0"/>
        </a:spcAft>
        <a:defRPr sz="3300">
          <a:solidFill>
            <a:schemeClr val="tx1"/>
          </a:solidFill>
          <a:latin typeface="Arial" pitchFamily="-65" charset="0"/>
          <a:ea typeface="Geneva" pitchFamily="-65" charset="-128"/>
          <a:cs typeface="Geneva" pitchFamily="-65" charset="-128"/>
        </a:defRPr>
      </a:lvl2pPr>
      <a:lvl3pPr algn="ctr" defTabSz="341710" rtl="0" eaLnBrk="0" fontAlgn="base" hangingPunct="0">
        <a:spcBef>
          <a:spcPct val="0"/>
        </a:spcBef>
        <a:spcAft>
          <a:spcPct val="0"/>
        </a:spcAft>
        <a:defRPr sz="3300">
          <a:solidFill>
            <a:schemeClr val="tx1"/>
          </a:solidFill>
          <a:latin typeface="Arial" pitchFamily="-65" charset="0"/>
          <a:ea typeface="Geneva" pitchFamily="-65" charset="-128"/>
          <a:cs typeface="Geneva" pitchFamily="-65" charset="-128"/>
        </a:defRPr>
      </a:lvl3pPr>
      <a:lvl4pPr algn="ctr" defTabSz="341710" rtl="0" eaLnBrk="0" fontAlgn="base" hangingPunct="0">
        <a:spcBef>
          <a:spcPct val="0"/>
        </a:spcBef>
        <a:spcAft>
          <a:spcPct val="0"/>
        </a:spcAft>
        <a:defRPr sz="3300">
          <a:solidFill>
            <a:schemeClr val="tx1"/>
          </a:solidFill>
          <a:latin typeface="Arial" pitchFamily="-65" charset="0"/>
          <a:ea typeface="Geneva" pitchFamily="-65" charset="-128"/>
          <a:cs typeface="Geneva" pitchFamily="-65" charset="-128"/>
        </a:defRPr>
      </a:lvl4pPr>
      <a:lvl5pPr algn="ctr" defTabSz="341710" rtl="0" eaLnBrk="0" fontAlgn="base" hangingPunct="0">
        <a:spcBef>
          <a:spcPct val="0"/>
        </a:spcBef>
        <a:spcAft>
          <a:spcPct val="0"/>
        </a:spcAft>
        <a:defRPr sz="3300">
          <a:solidFill>
            <a:schemeClr val="tx1"/>
          </a:solidFill>
          <a:latin typeface="Arial" pitchFamily="-65" charset="0"/>
          <a:ea typeface="Geneva" pitchFamily="-65" charset="-128"/>
          <a:cs typeface="Geneva" pitchFamily="-65" charset="-128"/>
        </a:defRPr>
      </a:lvl5pPr>
      <a:lvl6pPr marL="342698" algn="ctr" defTabSz="342698" rtl="0" fontAlgn="base">
        <a:spcBef>
          <a:spcPct val="0"/>
        </a:spcBef>
        <a:spcAft>
          <a:spcPct val="0"/>
        </a:spcAft>
        <a:defRPr sz="3300">
          <a:solidFill>
            <a:schemeClr val="tx1"/>
          </a:solidFill>
          <a:latin typeface="Arial" pitchFamily="-65" charset="0"/>
          <a:ea typeface="Geneva" pitchFamily="-65" charset="-128"/>
          <a:cs typeface="Geneva" pitchFamily="-65" charset="-128"/>
        </a:defRPr>
      </a:lvl6pPr>
      <a:lvl7pPr marL="685396" algn="ctr" defTabSz="342698" rtl="0" fontAlgn="base">
        <a:spcBef>
          <a:spcPct val="0"/>
        </a:spcBef>
        <a:spcAft>
          <a:spcPct val="0"/>
        </a:spcAft>
        <a:defRPr sz="3300">
          <a:solidFill>
            <a:schemeClr val="tx1"/>
          </a:solidFill>
          <a:latin typeface="Arial" pitchFamily="-65" charset="0"/>
          <a:ea typeface="Geneva" pitchFamily="-65" charset="-128"/>
          <a:cs typeface="Geneva" pitchFamily="-65" charset="-128"/>
        </a:defRPr>
      </a:lvl7pPr>
      <a:lvl8pPr marL="1028092" algn="ctr" defTabSz="342698" rtl="0" fontAlgn="base">
        <a:spcBef>
          <a:spcPct val="0"/>
        </a:spcBef>
        <a:spcAft>
          <a:spcPct val="0"/>
        </a:spcAft>
        <a:defRPr sz="3300">
          <a:solidFill>
            <a:schemeClr val="tx1"/>
          </a:solidFill>
          <a:latin typeface="Arial" pitchFamily="-65" charset="0"/>
          <a:ea typeface="Geneva" pitchFamily="-65" charset="-128"/>
          <a:cs typeface="Geneva" pitchFamily="-65" charset="-128"/>
        </a:defRPr>
      </a:lvl8pPr>
      <a:lvl9pPr marL="1370789" algn="ctr" defTabSz="342698" rtl="0" fontAlgn="base">
        <a:spcBef>
          <a:spcPct val="0"/>
        </a:spcBef>
        <a:spcAft>
          <a:spcPct val="0"/>
        </a:spcAft>
        <a:defRPr sz="3300">
          <a:solidFill>
            <a:schemeClr val="tx1"/>
          </a:solidFill>
          <a:latin typeface="Arial" pitchFamily="-65" charset="0"/>
          <a:ea typeface="Geneva" pitchFamily="-65" charset="-128"/>
          <a:cs typeface="Geneva" pitchFamily="-65" charset="-128"/>
        </a:defRPr>
      </a:lvl9pPr>
    </p:titleStyle>
    <p:bodyStyle>
      <a:lvl1pPr marL="255985" indent="-255985" algn="l" defTabSz="34171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Geneva" pitchFamily="-65" charset="-128"/>
          <a:cs typeface="Geneva" pitchFamily="-65" charset="-128"/>
        </a:defRPr>
      </a:lvl1pPr>
      <a:lvl2pPr marL="556022" indent="-213122" algn="l" defTabSz="34171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Geneva" pitchFamily="-65" charset="-128"/>
          <a:cs typeface="Geneva"/>
        </a:defRPr>
      </a:lvl2pPr>
      <a:lvl3pPr marL="856060" indent="-170260" algn="l" defTabSz="341710" rtl="0" eaLnBrk="0" fontAlgn="base" hangingPunct="0">
        <a:spcBef>
          <a:spcPct val="20000"/>
        </a:spcBef>
        <a:spcAft>
          <a:spcPct val="0"/>
        </a:spcAft>
        <a:buFont typeface="Arial" panose="020B0604020202020204" pitchFamily="34" charset="0"/>
        <a:buChar char="•"/>
        <a:defRPr sz="1875" kern="1200">
          <a:solidFill>
            <a:schemeClr val="tx1"/>
          </a:solidFill>
          <a:latin typeface="+mn-lt"/>
          <a:ea typeface="Geneva" pitchFamily="-65" charset="-128"/>
          <a:cs typeface="Geneva"/>
        </a:defRPr>
      </a:lvl3pPr>
      <a:lvl4pPr marL="1198960" indent="-170260" algn="l" defTabSz="341710" rtl="0" eaLnBrk="0" fontAlgn="base" hangingPunct="0">
        <a:spcBef>
          <a:spcPct val="20000"/>
        </a:spcBef>
        <a:spcAft>
          <a:spcPct val="0"/>
        </a:spcAft>
        <a:buFont typeface="Arial" panose="020B0604020202020204" pitchFamily="34" charset="0"/>
        <a:buChar char="–"/>
        <a:defRPr sz="1425" kern="1200">
          <a:solidFill>
            <a:schemeClr val="tx1"/>
          </a:solidFill>
          <a:latin typeface="+mn-lt"/>
          <a:ea typeface="Geneva" pitchFamily="-65" charset="-128"/>
          <a:cs typeface="Geneva"/>
        </a:defRPr>
      </a:lvl4pPr>
      <a:lvl5pPr marL="1541860" indent="-170260" algn="l" defTabSz="341710" rtl="0" eaLnBrk="0" fontAlgn="base" hangingPunct="0">
        <a:spcBef>
          <a:spcPct val="20000"/>
        </a:spcBef>
        <a:spcAft>
          <a:spcPct val="0"/>
        </a:spcAft>
        <a:buFont typeface="Arial" panose="020B0604020202020204" pitchFamily="34" charset="0"/>
        <a:buChar char="»"/>
        <a:defRPr sz="1425" kern="1200">
          <a:solidFill>
            <a:schemeClr val="tx1"/>
          </a:solidFill>
          <a:latin typeface="+mn-lt"/>
          <a:ea typeface="Geneva" pitchFamily="-65" charset="-128"/>
          <a:cs typeface="Geneva"/>
        </a:defRPr>
      </a:lvl5pPr>
      <a:lvl6pPr marL="1884833" indent="-171348" algn="l" defTabSz="342698" rtl="0" eaLnBrk="1" latinLnBrk="0" hangingPunct="1">
        <a:spcBef>
          <a:spcPct val="20000"/>
        </a:spcBef>
        <a:buFont typeface="Arial"/>
        <a:buChar char="•"/>
        <a:defRPr sz="1425" kern="1200">
          <a:solidFill>
            <a:schemeClr val="tx1"/>
          </a:solidFill>
          <a:latin typeface="+mn-lt"/>
          <a:ea typeface="+mn-ea"/>
          <a:cs typeface="+mn-cs"/>
        </a:defRPr>
      </a:lvl6pPr>
      <a:lvl7pPr marL="2227531" indent="-171348" algn="l" defTabSz="342698" rtl="0" eaLnBrk="1" latinLnBrk="0" hangingPunct="1">
        <a:spcBef>
          <a:spcPct val="20000"/>
        </a:spcBef>
        <a:buFont typeface="Arial"/>
        <a:buChar char="•"/>
        <a:defRPr sz="1425" kern="1200">
          <a:solidFill>
            <a:schemeClr val="tx1"/>
          </a:solidFill>
          <a:latin typeface="+mn-lt"/>
          <a:ea typeface="+mn-ea"/>
          <a:cs typeface="+mn-cs"/>
        </a:defRPr>
      </a:lvl7pPr>
      <a:lvl8pPr marL="2570227" indent="-171348" algn="l" defTabSz="342698" rtl="0" eaLnBrk="1" latinLnBrk="0" hangingPunct="1">
        <a:spcBef>
          <a:spcPct val="20000"/>
        </a:spcBef>
        <a:buFont typeface="Arial"/>
        <a:buChar char="•"/>
        <a:defRPr sz="1425" kern="1200">
          <a:solidFill>
            <a:schemeClr val="tx1"/>
          </a:solidFill>
          <a:latin typeface="+mn-lt"/>
          <a:ea typeface="+mn-ea"/>
          <a:cs typeface="+mn-cs"/>
        </a:defRPr>
      </a:lvl8pPr>
      <a:lvl9pPr marL="2912924" indent="-171348" algn="l" defTabSz="342698" rtl="0" eaLnBrk="1" latinLnBrk="0" hangingPunct="1">
        <a:spcBef>
          <a:spcPct val="20000"/>
        </a:spcBef>
        <a:buFont typeface="Arial"/>
        <a:buChar char="•"/>
        <a:defRPr sz="1425" kern="1200">
          <a:solidFill>
            <a:schemeClr val="tx1"/>
          </a:solidFill>
          <a:latin typeface="+mn-lt"/>
          <a:ea typeface="+mn-ea"/>
          <a:cs typeface="+mn-cs"/>
        </a:defRPr>
      </a:lvl9pPr>
    </p:bodyStyle>
    <p:otherStyle>
      <a:defPPr>
        <a:defRPr lang="en-US"/>
      </a:defPPr>
      <a:lvl1pPr marL="0" algn="l" defTabSz="342698" rtl="0" eaLnBrk="1" latinLnBrk="0" hangingPunct="1">
        <a:defRPr sz="1350" kern="1200">
          <a:solidFill>
            <a:schemeClr val="tx1"/>
          </a:solidFill>
          <a:latin typeface="+mn-lt"/>
          <a:ea typeface="+mn-ea"/>
          <a:cs typeface="+mn-cs"/>
        </a:defRPr>
      </a:lvl1pPr>
      <a:lvl2pPr marL="342698" algn="l" defTabSz="342698" rtl="0" eaLnBrk="1" latinLnBrk="0" hangingPunct="1">
        <a:defRPr sz="1350" kern="1200">
          <a:solidFill>
            <a:schemeClr val="tx1"/>
          </a:solidFill>
          <a:latin typeface="+mn-lt"/>
          <a:ea typeface="+mn-ea"/>
          <a:cs typeface="+mn-cs"/>
        </a:defRPr>
      </a:lvl2pPr>
      <a:lvl3pPr marL="685396" algn="l" defTabSz="342698" rtl="0" eaLnBrk="1" latinLnBrk="0" hangingPunct="1">
        <a:defRPr sz="1350" kern="1200">
          <a:solidFill>
            <a:schemeClr val="tx1"/>
          </a:solidFill>
          <a:latin typeface="+mn-lt"/>
          <a:ea typeface="+mn-ea"/>
          <a:cs typeface="+mn-cs"/>
        </a:defRPr>
      </a:lvl3pPr>
      <a:lvl4pPr marL="1028092" algn="l" defTabSz="342698" rtl="0" eaLnBrk="1" latinLnBrk="0" hangingPunct="1">
        <a:defRPr sz="1350" kern="1200">
          <a:solidFill>
            <a:schemeClr val="tx1"/>
          </a:solidFill>
          <a:latin typeface="+mn-lt"/>
          <a:ea typeface="+mn-ea"/>
          <a:cs typeface="+mn-cs"/>
        </a:defRPr>
      </a:lvl4pPr>
      <a:lvl5pPr marL="1370789" algn="l" defTabSz="342698" rtl="0" eaLnBrk="1" latinLnBrk="0" hangingPunct="1">
        <a:defRPr sz="1350" kern="1200">
          <a:solidFill>
            <a:schemeClr val="tx1"/>
          </a:solidFill>
          <a:latin typeface="+mn-lt"/>
          <a:ea typeface="+mn-ea"/>
          <a:cs typeface="+mn-cs"/>
        </a:defRPr>
      </a:lvl5pPr>
      <a:lvl6pPr marL="1713488" algn="l" defTabSz="342698" rtl="0" eaLnBrk="1" latinLnBrk="0" hangingPunct="1">
        <a:defRPr sz="1350" kern="1200">
          <a:solidFill>
            <a:schemeClr val="tx1"/>
          </a:solidFill>
          <a:latin typeface="+mn-lt"/>
          <a:ea typeface="+mn-ea"/>
          <a:cs typeface="+mn-cs"/>
        </a:defRPr>
      </a:lvl6pPr>
      <a:lvl7pPr marL="2056185" algn="l" defTabSz="342698" rtl="0" eaLnBrk="1" latinLnBrk="0" hangingPunct="1">
        <a:defRPr sz="1350" kern="1200">
          <a:solidFill>
            <a:schemeClr val="tx1"/>
          </a:solidFill>
          <a:latin typeface="+mn-lt"/>
          <a:ea typeface="+mn-ea"/>
          <a:cs typeface="+mn-cs"/>
        </a:defRPr>
      </a:lvl7pPr>
      <a:lvl8pPr marL="2398876" algn="l" defTabSz="342698" rtl="0" eaLnBrk="1" latinLnBrk="0" hangingPunct="1">
        <a:defRPr sz="1350" kern="1200">
          <a:solidFill>
            <a:schemeClr val="tx1"/>
          </a:solidFill>
          <a:latin typeface="+mn-lt"/>
          <a:ea typeface="+mn-ea"/>
          <a:cs typeface="+mn-cs"/>
        </a:defRPr>
      </a:lvl8pPr>
      <a:lvl9pPr marL="2741579" algn="l" defTabSz="342698"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2"/>
            <a:ext cx="81534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Text Placeholder 12"/>
          <p:cNvSpPr>
            <a:spLocks noGrp="1"/>
          </p:cNvSpPr>
          <p:nvPr>
            <p:ph type="body" idx="1"/>
          </p:nvPr>
        </p:nvSpPr>
        <p:spPr bwMode="auto">
          <a:xfrm>
            <a:off x="612775" y="1404938"/>
            <a:ext cx="815340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7" name="Rectangle 6"/>
          <p:cNvSpPr/>
          <p:nvPr/>
        </p:nvSpPr>
        <p:spPr bwMode="white">
          <a:xfrm>
            <a:off x="0" y="1235075"/>
            <a:ext cx="9144000" cy="1595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p>
        </p:txBody>
      </p:sp>
      <p:sp>
        <p:nvSpPr>
          <p:cNvPr id="8" name="Rectangle 7"/>
          <p:cNvSpPr/>
          <p:nvPr/>
        </p:nvSpPr>
        <p:spPr>
          <a:xfrm>
            <a:off x="0" y="10509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p>
        </p:txBody>
      </p:sp>
      <p:sp>
        <p:nvSpPr>
          <p:cNvPr id="9" name="Rectangle 8"/>
          <p:cNvSpPr/>
          <p:nvPr/>
        </p:nvSpPr>
        <p:spPr>
          <a:xfrm>
            <a:off x="590550" y="10509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400"/>
          </a:p>
        </p:txBody>
      </p:sp>
      <p:sp>
        <p:nvSpPr>
          <p:cNvPr id="10" name="Slide Number Placeholder 3"/>
          <p:cNvSpPr>
            <a:spLocks noGrp="1"/>
          </p:cNvSpPr>
          <p:nvPr>
            <p:ph type="sldNum" sz="quarter" idx="4"/>
          </p:nvPr>
        </p:nvSpPr>
        <p:spPr>
          <a:xfrm>
            <a:off x="7162800" y="6404558"/>
            <a:ext cx="533400" cy="304800"/>
          </a:xfrm>
          <a:prstGeom prst="rect">
            <a:avLst/>
          </a:prstGeom>
        </p:spPr>
        <p:txBody>
          <a:bodyPr vert="horz" wrap="square" lIns="91440" tIns="45720" rIns="91440" bIns="45720" numCol="1" anchor="ctr" anchorCtr="0" compatLnSpc="1">
            <a:prstTxWarp prst="textNoShape">
              <a:avLst/>
            </a:prstTxWarp>
          </a:bodyPr>
          <a:lstStyle>
            <a:lvl1pPr>
              <a:defRPr>
                <a:solidFill>
                  <a:schemeClr val="tx2"/>
                </a:solidFill>
                <a:latin typeface="Tw Cen MT" charset="0"/>
              </a:defRPr>
            </a:lvl1pPr>
          </a:lstStyle>
          <a:p>
            <a:fld id="{38702C3F-D7FF-449C-9C1A-2234F31883AC}" type="slidenum">
              <a:rPr lang="en-US" altLang="en-US"/>
              <a:pPr/>
              <a:t>‹#›</a:t>
            </a:fld>
            <a:endParaRPr lang="en-US" altLang="en-US" dirty="0"/>
          </a:p>
        </p:txBody>
      </p:sp>
      <p:cxnSp>
        <p:nvCxnSpPr>
          <p:cNvPr id="4" name="Straight Connector 3"/>
          <p:cNvCxnSpPr/>
          <p:nvPr userDrawn="1"/>
        </p:nvCxnSpPr>
        <p:spPr>
          <a:xfrm>
            <a:off x="609600" y="6248402"/>
            <a:ext cx="8153400" cy="7937"/>
          </a:xfrm>
          <a:prstGeom prst="line">
            <a:avLst/>
          </a:prstGeom>
        </p:spPr>
        <p:style>
          <a:lnRef idx="1">
            <a:schemeClr val="accent6"/>
          </a:lnRef>
          <a:fillRef idx="0">
            <a:schemeClr val="accent6"/>
          </a:fillRef>
          <a:effectRef idx="0">
            <a:schemeClr val="accent6"/>
          </a:effectRef>
          <a:fontRef idx="minor">
            <a:schemeClr val="tx1"/>
          </a:fontRef>
        </p:style>
      </p:cxnSp>
      <p:pic>
        <p:nvPicPr>
          <p:cNvPr id="11" name="Picture 3" descr="L:\Groups\VCHIP\VCHIP Graphics &amp; Logos &amp; Templates\VCHIP\current VCHIP logos\VCHIP_LOGO_4COLOR.jpg"/>
          <p:cNvPicPr>
            <a:picLocks noChangeAspect="1" noChangeArrowheads="1"/>
          </p:cNvPicPr>
          <p:nvPr userDrawn="1"/>
        </p:nvPicPr>
        <p:blipFill>
          <a:blip r:embed="rId12" cstate="print"/>
          <a:srcRect/>
          <a:stretch>
            <a:fillRect/>
          </a:stretch>
        </p:blipFill>
        <p:spPr bwMode="auto">
          <a:xfrm>
            <a:off x="7770276" y="6328358"/>
            <a:ext cx="992725" cy="457200"/>
          </a:xfrm>
          <a:prstGeom prst="rect">
            <a:avLst/>
          </a:prstGeom>
          <a:noFill/>
          <a:ln w="9525">
            <a:noFill/>
            <a:miter lim="800000"/>
            <a:headEnd/>
            <a:tailEnd/>
          </a:ln>
        </p:spPr>
      </p:pic>
    </p:spTree>
    <p:extLst>
      <p:ext uri="{BB962C8B-B14F-4D97-AF65-F5344CB8AC3E}">
        <p14:creationId xmlns:p14="http://schemas.microsoft.com/office/powerpoint/2010/main" val="299220828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Lst>
  <p:hf hdr="0"/>
  <p:txStyles>
    <p:titleStyle>
      <a:lvl1pPr algn="l" rtl="0" eaLnBrk="1" fontAlgn="base" hangingPunct="1">
        <a:spcBef>
          <a:spcPct val="0"/>
        </a:spcBef>
        <a:spcAft>
          <a:spcPct val="0"/>
        </a:spcAft>
        <a:defRPr sz="3600" kern="1200">
          <a:solidFill>
            <a:schemeClr val="tx2"/>
          </a:solidFill>
          <a:latin typeface="Arial" panose="020B0604020202020204" pitchFamily="34" charset="0"/>
          <a:ea typeface="ＭＳ Ｐゴシック" charset="-128"/>
          <a:cs typeface="Arial" panose="020B0604020202020204" pitchFamily="34" charset="0"/>
        </a:defRPr>
      </a:lvl1pPr>
      <a:lvl2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9pPr>
    </p:titleStyle>
    <p:bodyStyle>
      <a:lvl1pPr marL="319088" indent="-319088" algn="l" rtl="0" eaLnBrk="1" fontAlgn="base" hangingPunct="1">
        <a:spcBef>
          <a:spcPts val="700"/>
        </a:spcBef>
        <a:spcAft>
          <a:spcPct val="0"/>
        </a:spcAft>
        <a:buClr>
          <a:schemeClr val="accent2"/>
        </a:buClr>
        <a:buSzPct val="60000"/>
        <a:buFont typeface="Arial" panose="020B0604020202020204" pitchFamily="34" charset="0"/>
        <a:buChar char="●"/>
        <a:defRPr sz="2900" kern="1200">
          <a:solidFill>
            <a:schemeClr val="tx1"/>
          </a:solidFill>
          <a:latin typeface="Arial" panose="020B0604020202020204" pitchFamily="34" charset="0"/>
          <a:ea typeface="ＭＳ Ｐゴシック" charset="-128"/>
          <a:cs typeface="Arial" panose="020B0604020202020204" pitchFamily="34" charset="0"/>
        </a:defRPr>
      </a:lvl1pPr>
      <a:lvl2pPr marL="639763" indent="-273050" algn="l" rtl="0" eaLnBrk="1" fontAlgn="base" hangingPunct="1">
        <a:spcBef>
          <a:spcPts val="550"/>
        </a:spcBef>
        <a:spcAft>
          <a:spcPct val="0"/>
        </a:spcAft>
        <a:buClr>
          <a:schemeClr val="accent1"/>
        </a:buClr>
        <a:buSzPct val="70000"/>
        <a:buFont typeface="Arial" panose="020B0604020202020204" pitchFamily="34" charset="0"/>
        <a:buChar char="●"/>
        <a:defRPr sz="2600" kern="1200">
          <a:solidFill>
            <a:schemeClr val="tx1"/>
          </a:solidFill>
          <a:latin typeface="Arial" panose="020B0604020202020204" pitchFamily="34" charset="0"/>
          <a:ea typeface="ＭＳ Ｐゴシック" charset="-128"/>
          <a:cs typeface="Arial" panose="020B0604020202020204" pitchFamily="34" charset="0"/>
        </a:defRPr>
      </a:lvl2pPr>
      <a:lvl3pPr marL="914400" indent="-228600" algn="l" rtl="0" eaLnBrk="1" fontAlgn="base" hangingPunct="1">
        <a:spcBef>
          <a:spcPts val="500"/>
        </a:spcBef>
        <a:spcAft>
          <a:spcPct val="0"/>
        </a:spcAft>
        <a:buClr>
          <a:schemeClr val="accent2"/>
        </a:buClr>
        <a:buSzPct val="75000"/>
        <a:buFont typeface="Arial" panose="020B0604020202020204" pitchFamily="34" charset="0"/>
        <a:buChar char="●"/>
        <a:defRPr sz="2300" kern="1200">
          <a:solidFill>
            <a:schemeClr val="tx1"/>
          </a:solidFill>
          <a:latin typeface="Arial" panose="020B0604020202020204" pitchFamily="34" charset="0"/>
          <a:ea typeface="ＭＳ Ｐゴシック" charset="-128"/>
          <a:cs typeface="Arial" panose="020B0604020202020204" pitchFamily="34" charset="0"/>
        </a:defRPr>
      </a:lvl3pPr>
      <a:lvl4pPr marL="1371600" indent="-228600" algn="l" rtl="0" eaLnBrk="1" fontAlgn="base" hangingPunct="1">
        <a:spcBef>
          <a:spcPts val="400"/>
        </a:spcBef>
        <a:spcAft>
          <a:spcPct val="0"/>
        </a:spcAft>
        <a:buClr>
          <a:srgbClr val="A5AB81"/>
        </a:buClr>
        <a:buSzPct val="75000"/>
        <a:buFont typeface="Arial" panose="020B0604020202020204" pitchFamily="34" charset="0"/>
        <a:buChar char="●"/>
        <a:defRPr sz="2000" kern="1200">
          <a:solidFill>
            <a:schemeClr val="tx1"/>
          </a:solidFill>
          <a:latin typeface="Arial" panose="020B0604020202020204" pitchFamily="34" charset="0"/>
          <a:ea typeface="ＭＳ Ｐゴシック" charset="-128"/>
          <a:cs typeface="Arial" panose="020B0604020202020204" pitchFamily="34" charset="0"/>
        </a:defRPr>
      </a:lvl4pPr>
      <a:lvl5pPr marL="1828800" indent="-228600" algn="l" rtl="0" eaLnBrk="1" fontAlgn="base" hangingPunct="1">
        <a:spcBef>
          <a:spcPts val="400"/>
        </a:spcBef>
        <a:spcAft>
          <a:spcPct val="0"/>
        </a:spcAft>
        <a:buClr>
          <a:srgbClr val="D8B25C"/>
        </a:buClr>
        <a:buSzPct val="65000"/>
        <a:buFont typeface="Arial" panose="020B0604020202020204" pitchFamily="34" charset="0"/>
        <a:buChar char="●"/>
        <a:defRPr sz="2000" kern="1200">
          <a:solidFill>
            <a:schemeClr val="tx1"/>
          </a:solidFill>
          <a:latin typeface="Arial" panose="020B0604020202020204" pitchFamily="34" charset="0"/>
          <a:ea typeface="ＭＳ Ｐゴシック" charset="-128"/>
          <a:cs typeface="Arial" panose="020B0604020202020204"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notesSlide" Target="../notesSlides/notesSlide1.xml"/><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1.xml"/><Relationship Id="rId7" Type="http://schemas.openxmlformats.org/officeDocument/2006/relationships/hyperlink" Target="http://www.healthvermont.gov/family/babies/vermonts-developmental-screening-registry" TargetMode="External"/><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hyperlink" Target="mailto:IMR@Vermont.gov"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2.png"/><Relationship Id="rId5" Type="http://schemas.openxmlformats.org/officeDocument/2006/relationships/image" Target="../media/image3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2.png"/><Relationship Id="rId5" Type="http://schemas.openxmlformats.org/officeDocument/2006/relationships/image" Target="../media/image3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1.xml"/><Relationship Id="rId7" Type="http://schemas.openxmlformats.org/officeDocument/2006/relationships/image" Target="../media/image4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2.png"/><Relationship Id="rId5" Type="http://schemas.openxmlformats.org/officeDocument/2006/relationships/image" Target="../media/image4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2.png"/><Relationship Id="rId5" Type="http://schemas.openxmlformats.org/officeDocument/2006/relationships/image" Target="../media/image4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2.png"/><Relationship Id="rId5" Type="http://schemas.openxmlformats.org/officeDocument/2006/relationships/image" Target="../media/image4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2.png"/><Relationship Id="rId5" Type="http://schemas.openxmlformats.org/officeDocument/2006/relationships/image" Target="../media/image4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slideLayout" Target="../slideLayouts/slideLayout11.xml"/><Relationship Id="rId7" Type="http://schemas.openxmlformats.org/officeDocument/2006/relationships/hyperlink" Target="http://www.healthvermont.gov/family/babies/vermonts-developmental-screening-registry"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www.healthvermont.gov/sites/default/files/documents/pdf/CYF_UDS%20community%20provider%20confidentiality%20agreement_11.7.16.pdf" TargetMode="External"/><Relationship Id="rId5" Type="http://schemas.openxmlformats.org/officeDocument/2006/relationships/hyperlink" Target="https://www.surveymonkey.com/r/UDS2018" TargetMode="External"/><Relationship Id="rId10" Type="http://schemas.openxmlformats.org/officeDocument/2006/relationships/image" Target="../media/image22.png"/><Relationship Id="rId4" Type="http://schemas.openxmlformats.org/officeDocument/2006/relationships/notesSlide" Target="../notesSlides/notesSlide18.xml"/><Relationship Id="rId9" Type="http://schemas.openxmlformats.org/officeDocument/2006/relationships/hyperlink" Target="http://evergreenleaf.blogspot.com/2013/04/my-first-blog-award-liebster.html"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www.healthvermont.gov/family/babies/vermonts-developmental-screening-registry" TargetMode="External"/><Relationship Id="rId3" Type="http://schemas.openxmlformats.org/officeDocument/2006/relationships/slideLayout" Target="../slideLayouts/slideLayout11.xml"/><Relationship Id="rId7" Type="http://schemas.openxmlformats.org/officeDocument/2006/relationships/hyperlink" Target="http://www.helpmegrowvt.org/"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www.sharedservicesvt.org/Development_Screening-VT.aspx" TargetMode="External"/><Relationship Id="rId5" Type="http://schemas.openxmlformats.org/officeDocument/2006/relationships/hyperlink" Target="mailto:Lauren.Smith@vermont.gov" TargetMode="External"/><Relationship Id="rId4" Type="http://schemas.openxmlformats.org/officeDocument/2006/relationships/notesSlide" Target="../notesSlides/notesSlide19.xml"/><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1.xml"/><Relationship Id="rId7" Type="http://schemas.openxmlformats.org/officeDocument/2006/relationships/image" Target="../media/image25.sv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1.xml"/><Relationship Id="rId7" Type="http://schemas.openxmlformats.org/officeDocument/2006/relationships/image" Target="../media/image2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2.png"/><Relationship Id="rId4" Type="http://schemas.openxmlformats.org/officeDocument/2006/relationships/notesSlide" Target="../notesSlides/notesSlide3.xml"/><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2.png"/><Relationship Id="rId5" Type="http://schemas.openxmlformats.org/officeDocument/2006/relationships/image" Target="../media/image3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2.png"/><Relationship Id="rId5" Type="http://schemas.openxmlformats.org/officeDocument/2006/relationships/image" Target="../media/image3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2.png"/><Relationship Id="rId5" Type="http://schemas.openxmlformats.org/officeDocument/2006/relationships/image" Target="../media/image3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2.png"/><Relationship Id="rId5" Type="http://schemas.openxmlformats.org/officeDocument/2006/relationships/image" Target="../media/image34.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9.m4a"/><Relationship Id="rId7" Type="http://schemas.openxmlformats.org/officeDocument/2006/relationships/hyperlink" Target="http://www.healthvermont.gov/family/babies/vermonts-developmental-screening-registry" TargetMode="External"/><Relationship Id="rId2" Type="http://schemas.microsoft.com/office/2007/relationships/media" Target="../media/media9.m4a"/><Relationship Id="rId1" Type="http://schemas.openxmlformats.org/officeDocument/2006/relationships/tags" Target="../tags/tag1.xml"/><Relationship Id="rId6" Type="http://schemas.openxmlformats.org/officeDocument/2006/relationships/hyperlink" Target="mailto:AHS.VDHudsregistry@vermont.gov" TargetMode="External"/><Relationship Id="rId5" Type="http://schemas.openxmlformats.org/officeDocument/2006/relationships/notesSlide" Target="../notesSlides/notesSlide9.xml"/><Relationship Id="rId4"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6210" y="4177377"/>
            <a:ext cx="8410683" cy="1077218"/>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w Cen MT"/>
                <a:ea typeface="+mn-ea"/>
                <a:cs typeface="Arial" charset="0"/>
              </a:rPr>
              <a:t>Connecting families to existing resources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w Cen MT"/>
                <a:ea typeface="+mn-ea"/>
                <a:cs typeface="Arial" charset="0"/>
              </a:rPr>
              <a:t>and building resiliency</a:t>
            </a:r>
          </a:p>
        </p:txBody>
      </p:sp>
      <p:sp>
        <p:nvSpPr>
          <p:cNvPr id="5" name="Subtitle 4"/>
          <p:cNvSpPr>
            <a:spLocks noGrp="1"/>
          </p:cNvSpPr>
          <p:nvPr>
            <p:ph type="subTitle" idx="1"/>
          </p:nvPr>
        </p:nvSpPr>
        <p:spPr>
          <a:xfrm>
            <a:off x="2571750" y="6057900"/>
            <a:ext cx="6415143" cy="685800"/>
          </a:xfrm>
        </p:spPr>
        <p:txBody>
          <a:bodyPr>
            <a:normAutofit/>
          </a:bodyPr>
          <a:lstStyle/>
          <a:p>
            <a:pPr algn="r"/>
            <a:r>
              <a:rPr lang="en-US" dirty="0">
                <a:latin typeface="Tw Cen MT Condensed" panose="020B0606020104020203" pitchFamily="34" charset="0"/>
              </a:rPr>
              <a:t>2018</a:t>
            </a:r>
          </a:p>
        </p:txBody>
      </p:sp>
      <p:pic>
        <p:nvPicPr>
          <p:cNvPr id="18" name="Picture 17">
            <a:extLst>
              <a:ext uri="{FF2B5EF4-FFF2-40B4-BE49-F238E27FC236}">
                <a16:creationId xmlns:a16="http://schemas.microsoft.com/office/drawing/2014/main" id="{1D0F09AC-70E7-4452-BA0F-552C47843B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00" y="2571750"/>
            <a:ext cx="7038086" cy="1485573"/>
          </a:xfrm>
          <a:prstGeom prst="rect">
            <a:avLst/>
          </a:prstGeom>
        </p:spPr>
      </p:pic>
      <p:pic>
        <p:nvPicPr>
          <p:cNvPr id="6" name="Picture 5" descr="A baby sleeping in a bed&#10;&#10;Description generated with high confidence">
            <a:extLst>
              <a:ext uri="{FF2B5EF4-FFF2-40B4-BE49-F238E27FC236}">
                <a16:creationId xmlns:a16="http://schemas.microsoft.com/office/drawing/2014/main" id="{44D6CAD6-DD0F-48AA-91D9-7636D522FF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60"/>
            <a:ext cx="3745440" cy="2490718"/>
          </a:xfrm>
          <a:prstGeom prst="rect">
            <a:avLst/>
          </a:prstGeom>
        </p:spPr>
      </p:pic>
      <p:pic>
        <p:nvPicPr>
          <p:cNvPr id="17" name="Picture 16">
            <a:extLst>
              <a:ext uri="{FF2B5EF4-FFF2-40B4-BE49-F238E27FC236}">
                <a16:creationId xmlns:a16="http://schemas.microsoft.com/office/drawing/2014/main" id="{6165B6E0-4F5E-4797-8126-208C85E79BEF}"/>
              </a:ext>
            </a:extLst>
          </p:cNvPr>
          <p:cNvPicPr>
            <a:picLocks noChangeAspect="1"/>
          </p:cNvPicPr>
          <p:nvPr/>
        </p:nvPicPr>
        <p:blipFill>
          <a:blip r:embed="rId7"/>
          <a:stretch>
            <a:fillRect/>
          </a:stretch>
        </p:blipFill>
        <p:spPr>
          <a:xfrm>
            <a:off x="3363760" y="0"/>
            <a:ext cx="3049806" cy="2491178"/>
          </a:xfrm>
          <a:prstGeom prst="rect">
            <a:avLst/>
          </a:prstGeom>
        </p:spPr>
      </p:pic>
      <p:pic>
        <p:nvPicPr>
          <p:cNvPr id="4" name="Picture 3">
            <a:extLst>
              <a:ext uri="{FF2B5EF4-FFF2-40B4-BE49-F238E27FC236}">
                <a16:creationId xmlns:a16="http://schemas.microsoft.com/office/drawing/2014/main" id="{5F45E385-71BF-4852-AC03-2632BA89BC74}"/>
              </a:ext>
            </a:extLst>
          </p:cNvPr>
          <p:cNvPicPr>
            <a:picLocks noChangeAspect="1"/>
          </p:cNvPicPr>
          <p:nvPr/>
        </p:nvPicPr>
        <p:blipFill>
          <a:blip r:embed="rId8"/>
          <a:stretch>
            <a:fillRect/>
          </a:stretch>
        </p:blipFill>
        <p:spPr>
          <a:xfrm>
            <a:off x="6248164" y="0"/>
            <a:ext cx="2895835" cy="2490718"/>
          </a:xfrm>
          <a:prstGeom prst="rect">
            <a:avLst/>
          </a:prstGeom>
        </p:spPr>
      </p:pic>
      <p:pic>
        <p:nvPicPr>
          <p:cNvPr id="12" name="Audio 11">
            <a:hlinkClick r:id="" action="ppaction://media"/>
            <a:extLst>
              <a:ext uri="{FF2B5EF4-FFF2-40B4-BE49-F238E27FC236}">
                <a16:creationId xmlns:a16="http://schemas.microsoft.com/office/drawing/2014/main" id="{1B3F0E21-B00D-44F0-A1A3-9AE55A8C8A9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52174745"/>
      </p:ext>
    </p:extLst>
  </p:cSld>
  <p:clrMapOvr>
    <a:masterClrMapping/>
  </p:clrMapOvr>
  <mc:AlternateContent xmlns:mc="http://schemas.openxmlformats.org/markup-compatibility/2006" xmlns:p14="http://schemas.microsoft.com/office/powerpoint/2010/main">
    <mc:Choice Requires="p14">
      <p:transition spd="slow" p14:dur="2000" advTm="36583"/>
    </mc:Choice>
    <mc:Fallback xmlns="">
      <p:transition spd="slow" advTm="36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DC7A9A-559C-41CD-B30D-08AF4FD0225E}"/>
              </a:ext>
            </a:extLst>
          </p:cNvPr>
          <p:cNvSpPr>
            <a:spLocks noGrp="1"/>
          </p:cNvSpPr>
          <p:nvPr>
            <p:ph type="title"/>
          </p:nvPr>
        </p:nvSpPr>
        <p:spPr>
          <a:xfrm>
            <a:off x="628649" y="365125"/>
            <a:ext cx="8529897" cy="574649"/>
          </a:xfrm>
        </p:spPr>
        <p:txBody>
          <a:bodyPr/>
          <a:lstStyle/>
          <a:p>
            <a:r>
              <a:rPr lang="en-US" dirty="0">
                <a:latin typeface="Tw Cen MT Condensed" panose="020B0606020104020203" pitchFamily="34" charset="0"/>
              </a:rPr>
              <a:t>How Do I Access the Registry?  </a:t>
            </a:r>
          </a:p>
        </p:txBody>
      </p:sp>
      <p:sp>
        <p:nvSpPr>
          <p:cNvPr id="4" name="Slide Number Placeholder 3">
            <a:extLst>
              <a:ext uri="{FF2B5EF4-FFF2-40B4-BE49-F238E27FC236}">
                <a16:creationId xmlns:a16="http://schemas.microsoft.com/office/drawing/2014/main" id="{5E28D41A-1039-47FF-85F6-9AC44AE6610F}"/>
              </a:ext>
            </a:extLst>
          </p:cNvPr>
          <p:cNvSpPr>
            <a:spLocks noGrp="1"/>
          </p:cNvSpPr>
          <p:nvPr>
            <p:ph type="sldNum" sz="quarter" idx="11"/>
          </p:nvPr>
        </p:nvSpPr>
        <p:spPr/>
        <p:txBody>
          <a:bodyPr/>
          <a:lstStyle/>
          <a:p>
            <a:fld id="{38702C3F-D7FF-449C-9C1A-2234F31883AC}" type="slidenum">
              <a:rPr lang="en-US" altLang="en-US" smtClean="0"/>
              <a:pPr/>
              <a:t>10</a:t>
            </a:fld>
            <a:endParaRPr lang="en-US" altLang="en-US" dirty="0"/>
          </a:p>
        </p:txBody>
      </p:sp>
      <p:pic>
        <p:nvPicPr>
          <p:cNvPr id="7" name="Picture 6" descr="A screenshot of a social media post&#10;&#10;Description generated with very high confidence">
            <a:extLst>
              <a:ext uri="{FF2B5EF4-FFF2-40B4-BE49-F238E27FC236}">
                <a16:creationId xmlns:a16="http://schemas.microsoft.com/office/drawing/2014/main" id="{D463558B-438B-4A6E-B291-29D35E271FD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41218" y="2339270"/>
            <a:ext cx="7661564" cy="4366330"/>
          </a:xfrm>
          <a:prstGeom prst="rect">
            <a:avLst/>
          </a:prstGeom>
        </p:spPr>
      </p:pic>
      <p:sp>
        <p:nvSpPr>
          <p:cNvPr id="8" name="TextBox 7">
            <a:extLst>
              <a:ext uri="{FF2B5EF4-FFF2-40B4-BE49-F238E27FC236}">
                <a16:creationId xmlns:a16="http://schemas.microsoft.com/office/drawing/2014/main" id="{D6370D10-70B1-44E9-A7A6-DC418E59B607}"/>
              </a:ext>
            </a:extLst>
          </p:cNvPr>
          <p:cNvSpPr txBox="1"/>
          <p:nvPr/>
        </p:nvSpPr>
        <p:spPr>
          <a:xfrm>
            <a:off x="0" y="1384762"/>
            <a:ext cx="9158547" cy="954107"/>
          </a:xfrm>
          <a:prstGeom prst="rect">
            <a:avLst/>
          </a:prstGeom>
          <a:noFill/>
        </p:spPr>
        <p:txBody>
          <a:bodyPr wrap="square" rtlCol="0">
            <a:spAutoFit/>
          </a:bodyPr>
          <a:lstStyle/>
          <a:p>
            <a:r>
              <a:rPr lang="en-US" sz="2800" b="1" dirty="0">
                <a:hlinkClick r:id="rId7"/>
              </a:rPr>
              <a:t>http://www.healthvermont.gov/family/babies/vermonts-developmental-screening-registry</a:t>
            </a:r>
            <a:r>
              <a:rPr lang="en-US" sz="2800" b="1" dirty="0"/>
              <a:t> </a:t>
            </a:r>
          </a:p>
        </p:txBody>
      </p:sp>
      <p:pic>
        <p:nvPicPr>
          <p:cNvPr id="10" name="Audio 9">
            <a:hlinkClick r:id="" action="ppaction://media"/>
            <a:extLst>
              <a:ext uri="{FF2B5EF4-FFF2-40B4-BE49-F238E27FC236}">
                <a16:creationId xmlns:a16="http://schemas.microsoft.com/office/drawing/2014/main" id="{B8C3AFBD-52E1-43F6-A111-2841E48DE9B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68332724"/>
      </p:ext>
    </p:extLst>
  </p:cSld>
  <p:clrMapOvr>
    <a:masterClrMapping/>
  </p:clrMapOvr>
  <mc:AlternateContent xmlns:mc="http://schemas.openxmlformats.org/markup-compatibility/2006" xmlns:p14="http://schemas.microsoft.com/office/powerpoint/2010/main">
    <mc:Choice Requires="p14">
      <p:transition spd="slow" p14:dur="2000" advTm="27603"/>
    </mc:Choice>
    <mc:Fallback xmlns="">
      <p:transition spd="slow" advTm="27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D28EDD-8567-409F-B9AE-EFFBE630D068}"/>
              </a:ext>
            </a:extLst>
          </p:cNvPr>
          <p:cNvSpPr>
            <a:spLocks noGrp="1"/>
          </p:cNvSpPr>
          <p:nvPr>
            <p:ph type="sldNum" sz="quarter" idx="11"/>
          </p:nvPr>
        </p:nvSpPr>
        <p:spPr/>
        <p:txBody>
          <a:bodyPr/>
          <a:lstStyle/>
          <a:p>
            <a:fld id="{38702C3F-D7FF-449C-9C1A-2234F31883AC}" type="slidenum">
              <a:rPr lang="en-US" altLang="en-US" smtClean="0"/>
              <a:pPr/>
              <a:t>11</a:t>
            </a:fld>
            <a:endParaRPr lang="en-US" altLang="en-US" dirty="0"/>
          </a:p>
        </p:txBody>
      </p:sp>
      <p:pic>
        <p:nvPicPr>
          <p:cNvPr id="5" name="Picture 4">
            <a:extLst>
              <a:ext uri="{FF2B5EF4-FFF2-40B4-BE49-F238E27FC236}">
                <a16:creationId xmlns:a16="http://schemas.microsoft.com/office/drawing/2014/main" id="{859C82A0-B4EF-4C64-9DF1-7A70F663840B}"/>
              </a:ext>
            </a:extLst>
          </p:cNvPr>
          <p:cNvPicPr>
            <a:picLocks noChangeAspect="1"/>
          </p:cNvPicPr>
          <p:nvPr/>
        </p:nvPicPr>
        <p:blipFill>
          <a:blip r:embed="rId5"/>
          <a:stretch>
            <a:fillRect/>
          </a:stretch>
        </p:blipFill>
        <p:spPr>
          <a:xfrm>
            <a:off x="236448" y="1364455"/>
            <a:ext cx="8076496" cy="3988297"/>
          </a:xfrm>
          <a:prstGeom prst="rect">
            <a:avLst/>
          </a:prstGeom>
        </p:spPr>
      </p:pic>
      <p:sp>
        <p:nvSpPr>
          <p:cNvPr id="6" name="Title 2">
            <a:extLst>
              <a:ext uri="{FF2B5EF4-FFF2-40B4-BE49-F238E27FC236}">
                <a16:creationId xmlns:a16="http://schemas.microsoft.com/office/drawing/2014/main" id="{C591273E-6E02-486F-8481-1486DD1E3F21}"/>
              </a:ext>
            </a:extLst>
          </p:cNvPr>
          <p:cNvSpPr>
            <a:spLocks noGrp="1"/>
          </p:cNvSpPr>
          <p:nvPr>
            <p:ph type="title"/>
          </p:nvPr>
        </p:nvSpPr>
        <p:spPr>
          <a:xfrm>
            <a:off x="628649" y="365125"/>
            <a:ext cx="8529897" cy="574649"/>
          </a:xfrm>
        </p:spPr>
        <p:txBody>
          <a:bodyPr/>
          <a:lstStyle/>
          <a:p>
            <a:r>
              <a:rPr lang="en-US" dirty="0">
                <a:latin typeface="Tw Cen MT Condensed" panose="020B0606020104020203" pitchFamily="34" charset="0"/>
              </a:rPr>
              <a:t>First-Time Registry Users  </a:t>
            </a:r>
          </a:p>
        </p:txBody>
      </p:sp>
      <p:pic>
        <p:nvPicPr>
          <p:cNvPr id="7" name="Audio 6">
            <a:hlinkClick r:id="" action="ppaction://media"/>
            <a:extLst>
              <a:ext uri="{FF2B5EF4-FFF2-40B4-BE49-F238E27FC236}">
                <a16:creationId xmlns:a16="http://schemas.microsoft.com/office/drawing/2014/main" id="{BF70FA37-AF1D-48F1-884C-35C8CD5337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8" name="TextBox 7">
            <a:extLst>
              <a:ext uri="{FF2B5EF4-FFF2-40B4-BE49-F238E27FC236}">
                <a16:creationId xmlns:a16="http://schemas.microsoft.com/office/drawing/2014/main" id="{6BF36CF6-9E30-4382-9B7C-0B716C997540}"/>
              </a:ext>
            </a:extLst>
          </p:cNvPr>
          <p:cNvSpPr txBox="1"/>
          <p:nvPr/>
        </p:nvSpPr>
        <p:spPr>
          <a:xfrm>
            <a:off x="236448" y="5493544"/>
            <a:ext cx="8671104" cy="461665"/>
          </a:xfrm>
          <a:prstGeom prst="rect">
            <a:avLst/>
          </a:prstGeom>
          <a:noFill/>
        </p:spPr>
        <p:txBody>
          <a:bodyPr wrap="square" rtlCol="0">
            <a:spAutoFit/>
          </a:bodyPr>
          <a:lstStyle/>
          <a:p>
            <a:r>
              <a:rPr lang="en-US" sz="2400" dirty="0">
                <a:latin typeface="Tw Cen MT Condensed" panose="020B0606020104020203" pitchFamily="34" charset="0"/>
              </a:rPr>
              <a:t>*Obtaining Access to the Immunization Registry can be done contacting: </a:t>
            </a:r>
            <a:r>
              <a:rPr lang="en-US" sz="2400" dirty="0">
                <a:latin typeface="Tw Cen MT Condensed" panose="020B0606020104020203" pitchFamily="34" charset="0"/>
                <a:hlinkClick r:id="rId7"/>
              </a:rPr>
              <a:t>IMR@Vermont.gov</a:t>
            </a:r>
            <a:r>
              <a:rPr lang="en-US" sz="2400" dirty="0">
                <a:latin typeface="Tw Cen MT Condensed" panose="020B0606020104020203" pitchFamily="34" charset="0"/>
              </a:rPr>
              <a:t> </a:t>
            </a:r>
            <a:endParaRPr lang="en-US" sz="2400" dirty="0"/>
          </a:p>
        </p:txBody>
      </p:sp>
    </p:spTree>
    <p:extLst>
      <p:ext uri="{BB962C8B-B14F-4D97-AF65-F5344CB8AC3E}">
        <p14:creationId xmlns:p14="http://schemas.microsoft.com/office/powerpoint/2010/main" val="2173639468"/>
      </p:ext>
    </p:extLst>
  </p:cSld>
  <p:clrMapOvr>
    <a:masterClrMapping/>
  </p:clrMapOvr>
  <mc:AlternateContent xmlns:mc="http://schemas.openxmlformats.org/markup-compatibility/2006" xmlns:p14="http://schemas.microsoft.com/office/powerpoint/2010/main">
    <mc:Choice Requires="p14">
      <p:transition spd="slow" p14:dur="2000" advTm="82429"/>
    </mc:Choice>
    <mc:Fallback xmlns="">
      <p:transition spd="slow" advTm="82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795B41-1FD9-4B28-B9CF-058D1332B2E5}"/>
              </a:ext>
            </a:extLst>
          </p:cNvPr>
          <p:cNvSpPr>
            <a:spLocks noGrp="1"/>
          </p:cNvSpPr>
          <p:nvPr>
            <p:ph type="sldNum" sz="quarter" idx="11"/>
          </p:nvPr>
        </p:nvSpPr>
        <p:spPr/>
        <p:txBody>
          <a:bodyPr/>
          <a:lstStyle/>
          <a:p>
            <a:fld id="{B1BF533D-F1EA-4137-A455-C7C3BC1CD149}" type="slidenum">
              <a:rPr lang="en-US" smtClean="0"/>
              <a:t>12</a:t>
            </a:fld>
            <a:endParaRPr lang="en-US"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163" y="1087451"/>
            <a:ext cx="7769781" cy="5364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28649" y="3577747"/>
            <a:ext cx="13530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charset="0"/>
              </a:rPr>
              <a:t>Note: Only </a:t>
            </a:r>
            <a:r>
              <a:rPr lang="en-US" sz="1200" dirty="0">
                <a:solidFill>
                  <a:prstClr val="black"/>
                </a:solidFill>
                <a:latin typeface="Calibri"/>
                <a:cs typeface="Arial" charset="0"/>
              </a:rPr>
              <a:t>lists</a:t>
            </a:r>
            <a:r>
              <a:rPr kumimoji="0" lang="en-US" sz="1200" b="0" i="0" u="none" strike="noStrike" kern="1200" cap="none" spc="0" normalizeH="0" baseline="0" noProof="0" dirty="0">
                <a:ln>
                  <a:noFill/>
                </a:ln>
                <a:solidFill>
                  <a:prstClr val="black"/>
                </a:solidFill>
                <a:effectLst/>
                <a:uLnTx/>
                <a:uFillTx/>
                <a:latin typeface="Calibri"/>
                <a:ea typeface="+mn-ea"/>
                <a:cs typeface="Arial" charset="0"/>
              </a:rPr>
              <a:t> program areas to which user has permission.</a:t>
            </a:r>
          </a:p>
        </p:txBody>
      </p:sp>
      <p:cxnSp>
        <p:nvCxnSpPr>
          <p:cNvPr id="5" name="Straight Arrow Connector 4"/>
          <p:cNvCxnSpPr>
            <a:cxnSpLocks/>
          </p:cNvCxnSpPr>
          <p:nvPr/>
        </p:nvCxnSpPr>
        <p:spPr>
          <a:xfrm flipV="1">
            <a:off x="828926" y="2889504"/>
            <a:ext cx="0" cy="61801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87C380BE-59D4-4359-BBE4-15F0C204BA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10" name="Title 2">
            <a:extLst>
              <a:ext uri="{FF2B5EF4-FFF2-40B4-BE49-F238E27FC236}">
                <a16:creationId xmlns:a16="http://schemas.microsoft.com/office/drawing/2014/main" id="{B4DA454F-9678-4DEF-9561-99D0DB49485F}"/>
              </a:ext>
            </a:extLst>
          </p:cNvPr>
          <p:cNvSpPr>
            <a:spLocks noGrp="1"/>
          </p:cNvSpPr>
          <p:nvPr>
            <p:ph type="title"/>
          </p:nvPr>
        </p:nvSpPr>
        <p:spPr>
          <a:xfrm>
            <a:off x="628649" y="365125"/>
            <a:ext cx="8529897" cy="574649"/>
          </a:xfrm>
        </p:spPr>
        <p:txBody>
          <a:bodyPr/>
          <a:lstStyle/>
          <a:p>
            <a:r>
              <a:rPr lang="en-US" dirty="0">
                <a:latin typeface="Tw Cen MT Condensed" panose="020B0606020104020203" pitchFamily="34" charset="0"/>
              </a:rPr>
              <a:t>Existing Immunization Registry Users  </a:t>
            </a:r>
          </a:p>
        </p:txBody>
      </p:sp>
    </p:spTree>
    <p:extLst>
      <p:ext uri="{BB962C8B-B14F-4D97-AF65-F5344CB8AC3E}">
        <p14:creationId xmlns:p14="http://schemas.microsoft.com/office/powerpoint/2010/main" val="116173946"/>
      </p:ext>
    </p:extLst>
  </p:cSld>
  <p:clrMapOvr>
    <a:masterClrMapping/>
  </p:clrMapOvr>
  <mc:AlternateContent xmlns:mc="http://schemas.openxmlformats.org/markup-compatibility/2006" xmlns:p14="http://schemas.microsoft.com/office/powerpoint/2010/main">
    <mc:Choice Requires="p14">
      <p:transition spd="slow" p14:dur="2000" advTm="59221"/>
    </mc:Choice>
    <mc:Fallback xmlns="">
      <p:transition spd="slow" advTm="59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30866"/>
            <a:ext cx="5867401" cy="3817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3911370"/>
            <a:ext cx="5867400" cy="2718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7194" y="314325"/>
            <a:ext cx="1028831" cy="159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27260" y="1524000"/>
            <a:ext cx="135305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Arial" charset="0"/>
              </a:rPr>
              <a:t>Note: Only includes Patient Profile program areas to which user has permission.</a:t>
            </a:r>
          </a:p>
        </p:txBody>
      </p:sp>
      <p:cxnSp>
        <p:nvCxnSpPr>
          <p:cNvPr id="6" name="Straight Arrow Connector 5"/>
          <p:cNvCxnSpPr>
            <a:stCxn id="5" idx="0"/>
          </p:cNvCxnSpPr>
          <p:nvPr/>
        </p:nvCxnSpPr>
        <p:spPr>
          <a:xfrm flipV="1">
            <a:off x="803787" y="1089428"/>
            <a:ext cx="701665" cy="43457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9D9B273-DECD-44D6-A8B4-6146326F5BA1}"/>
              </a:ext>
            </a:extLst>
          </p:cNvPr>
          <p:cNvSpPr>
            <a:spLocks noGrp="1"/>
          </p:cNvSpPr>
          <p:nvPr>
            <p:ph type="sldNum" sz="quarter" idx="11"/>
          </p:nvPr>
        </p:nvSpPr>
        <p:spPr/>
        <p:txBody>
          <a:bodyPr/>
          <a:lstStyle/>
          <a:p>
            <a:fld id="{B1BF533D-F1EA-4137-A455-C7C3BC1CD149}" type="slidenum">
              <a:rPr lang="en-US" smtClean="0"/>
              <a:t>13</a:t>
            </a:fld>
            <a:endParaRPr lang="en-US" dirty="0"/>
          </a:p>
        </p:txBody>
      </p:sp>
      <p:pic>
        <p:nvPicPr>
          <p:cNvPr id="4" name="Audio 3">
            <a:hlinkClick r:id="" action="ppaction://media"/>
            <a:extLst>
              <a:ext uri="{FF2B5EF4-FFF2-40B4-BE49-F238E27FC236}">
                <a16:creationId xmlns:a16="http://schemas.microsoft.com/office/drawing/2014/main" id="{58C961A2-AE09-4278-A6C3-51EE3A827A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09269352"/>
      </p:ext>
    </p:extLst>
  </p:cSld>
  <p:clrMapOvr>
    <a:masterClrMapping/>
  </p:clrMapOvr>
  <mc:AlternateContent xmlns:mc="http://schemas.openxmlformats.org/markup-compatibility/2006" xmlns:p14="http://schemas.microsoft.com/office/powerpoint/2010/main">
    <mc:Choice Requires="p14">
      <p:transition spd="slow" p14:dur="2000" advTm="13978"/>
    </mc:Choice>
    <mc:Fallback xmlns="">
      <p:transition spd="slow" advTm="13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900" y="883861"/>
            <a:ext cx="8698199" cy="5033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FEFACD33-1765-4B27-8DF4-CDAFD5BF9980}"/>
              </a:ext>
            </a:extLst>
          </p:cNvPr>
          <p:cNvSpPr>
            <a:spLocks noGrp="1"/>
          </p:cNvSpPr>
          <p:nvPr>
            <p:ph type="sldNum" sz="quarter" idx="11"/>
          </p:nvPr>
        </p:nvSpPr>
        <p:spPr/>
        <p:txBody>
          <a:bodyPr/>
          <a:lstStyle/>
          <a:p>
            <a:fld id="{B1BF533D-F1EA-4137-A455-C7C3BC1CD149}" type="slidenum">
              <a:rPr lang="en-US" smtClean="0"/>
              <a:t>14</a:t>
            </a:fld>
            <a:endParaRPr lang="en-US" dirty="0"/>
          </a:p>
        </p:txBody>
      </p:sp>
      <p:sp>
        <p:nvSpPr>
          <p:cNvPr id="5" name="Oval 4">
            <a:extLst>
              <a:ext uri="{FF2B5EF4-FFF2-40B4-BE49-F238E27FC236}">
                <a16:creationId xmlns:a16="http://schemas.microsoft.com/office/drawing/2014/main" id="{AC466D5D-FB71-4CE9-8379-BDBDC55EDDC5}"/>
              </a:ext>
            </a:extLst>
          </p:cNvPr>
          <p:cNvSpPr/>
          <p:nvPr/>
        </p:nvSpPr>
        <p:spPr>
          <a:xfrm>
            <a:off x="1569308" y="4214394"/>
            <a:ext cx="6054811" cy="148207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0D40EF6F-8C84-40D7-8363-9D19F6BEB7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31437371"/>
      </p:ext>
    </p:extLst>
  </p:cSld>
  <p:clrMapOvr>
    <a:masterClrMapping/>
  </p:clrMapOvr>
  <mc:AlternateContent xmlns:mc="http://schemas.openxmlformats.org/markup-compatibility/2006" xmlns:p14="http://schemas.microsoft.com/office/powerpoint/2010/main">
    <mc:Choice Requires="p14">
      <p:transition spd="slow" p14:dur="2000" advTm="65076"/>
    </mc:Choice>
    <mc:Fallback xmlns="">
      <p:transition spd="slow" advTm="65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546" y="0"/>
            <a:ext cx="7310907" cy="6629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540C7345-518E-4730-A306-2252ABEC78E3}"/>
              </a:ext>
            </a:extLst>
          </p:cNvPr>
          <p:cNvSpPr>
            <a:spLocks noGrp="1"/>
          </p:cNvSpPr>
          <p:nvPr>
            <p:ph type="sldNum" sz="quarter" idx="11"/>
          </p:nvPr>
        </p:nvSpPr>
        <p:spPr/>
        <p:txBody>
          <a:bodyPr/>
          <a:lstStyle/>
          <a:p>
            <a:fld id="{B1BF533D-F1EA-4137-A455-C7C3BC1CD149}" type="slidenum">
              <a:rPr lang="en-US" smtClean="0"/>
              <a:t>15</a:t>
            </a:fld>
            <a:endParaRPr lang="en-US" dirty="0"/>
          </a:p>
        </p:txBody>
      </p:sp>
      <p:pic>
        <p:nvPicPr>
          <p:cNvPr id="6" name="Audio 5">
            <a:hlinkClick r:id="" action="ppaction://media"/>
            <a:extLst>
              <a:ext uri="{FF2B5EF4-FFF2-40B4-BE49-F238E27FC236}">
                <a16:creationId xmlns:a16="http://schemas.microsoft.com/office/drawing/2014/main" id="{2C12ECF1-DE3A-4983-A5B8-922118EADB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9368363"/>
      </p:ext>
    </p:extLst>
  </p:cSld>
  <p:clrMapOvr>
    <a:masterClrMapping/>
  </p:clrMapOvr>
  <mc:AlternateContent xmlns:mc="http://schemas.openxmlformats.org/markup-compatibility/2006" xmlns:p14="http://schemas.microsoft.com/office/powerpoint/2010/main">
    <mc:Choice Requires="p14">
      <p:transition spd="slow" p14:dur="2000" advTm="30881"/>
    </mc:Choice>
    <mc:Fallback xmlns="">
      <p:transition spd="slow" advTm="30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553" y="152400"/>
            <a:ext cx="8450894"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a:extLst>
              <a:ext uri="{FF2B5EF4-FFF2-40B4-BE49-F238E27FC236}">
                <a16:creationId xmlns:a16="http://schemas.microsoft.com/office/drawing/2014/main" id="{B5DCEFED-22F2-4FB8-B9CF-DB24F9E51F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71573641"/>
      </p:ext>
    </p:extLst>
  </p:cSld>
  <p:clrMapOvr>
    <a:masterClrMapping/>
  </p:clrMapOvr>
  <mc:AlternateContent xmlns:mc="http://schemas.openxmlformats.org/markup-compatibility/2006" xmlns:p14="http://schemas.microsoft.com/office/powerpoint/2010/main">
    <mc:Choice Requires="p14">
      <p:transition spd="slow" p14:dur="2000" advTm="11618"/>
    </mc:Choice>
    <mc:Fallback xmlns="">
      <p:transition spd="slow" advTm="11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1643"/>
            <a:ext cx="8304712" cy="6879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a:extLst>
              <a:ext uri="{FF2B5EF4-FFF2-40B4-BE49-F238E27FC236}">
                <a16:creationId xmlns:a16="http://schemas.microsoft.com/office/drawing/2014/main" id="{37A48C29-BF16-44B0-88E9-8393161838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36597583"/>
      </p:ext>
    </p:extLst>
  </p:cSld>
  <p:clrMapOvr>
    <a:masterClrMapping/>
  </p:clrMapOvr>
  <mc:AlternateContent xmlns:mc="http://schemas.openxmlformats.org/markup-compatibility/2006" xmlns:p14="http://schemas.microsoft.com/office/powerpoint/2010/main">
    <mc:Choice Requires="p14">
      <p:transition spd="slow" p14:dur="2000" advTm="7029"/>
    </mc:Choice>
    <mc:Fallback xmlns="">
      <p:transition spd="slow" advTm="7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716D9D-FE17-456D-B810-66FC54D543F5}"/>
              </a:ext>
            </a:extLst>
          </p:cNvPr>
          <p:cNvSpPr>
            <a:spLocks noGrp="1"/>
          </p:cNvSpPr>
          <p:nvPr>
            <p:ph type="sldNum" sz="quarter" idx="11"/>
          </p:nvPr>
        </p:nvSpPr>
        <p:spPr/>
        <p:txBody>
          <a:bodyPr/>
          <a:lstStyle/>
          <a:p>
            <a:fld id="{38702C3F-D7FF-449C-9C1A-2234F31883AC}" type="slidenum">
              <a:rPr lang="en-US" altLang="en-US" smtClean="0"/>
              <a:pPr/>
              <a:t>18</a:t>
            </a:fld>
            <a:endParaRPr lang="en-US" altLang="en-US" dirty="0"/>
          </a:p>
        </p:txBody>
      </p:sp>
      <p:sp>
        <p:nvSpPr>
          <p:cNvPr id="5" name="Title 2">
            <a:extLst>
              <a:ext uri="{FF2B5EF4-FFF2-40B4-BE49-F238E27FC236}">
                <a16:creationId xmlns:a16="http://schemas.microsoft.com/office/drawing/2014/main" id="{136A8BBA-378B-488A-AD00-C2DEBE0716FA}"/>
              </a:ext>
            </a:extLst>
          </p:cNvPr>
          <p:cNvSpPr txBox="1">
            <a:spLocks/>
          </p:cNvSpPr>
          <p:nvPr/>
        </p:nvSpPr>
        <p:spPr>
          <a:xfrm>
            <a:off x="0" y="-84221"/>
            <a:ext cx="9143999" cy="1315213"/>
          </a:xfrm>
          <a:prstGeom prst="rect">
            <a:avLst/>
          </a:prstGeom>
        </p:spPr>
        <p:txBody>
          <a:bodyPr/>
          <a:lstStyle>
            <a:lvl1pPr algn="l" rtl="0" eaLnBrk="1" fontAlgn="base" hangingPunct="1">
              <a:spcBef>
                <a:spcPct val="0"/>
              </a:spcBef>
              <a:spcAft>
                <a:spcPct val="0"/>
              </a:spcAft>
              <a:defRPr sz="3600" kern="1200">
                <a:solidFill>
                  <a:schemeClr val="tx2"/>
                </a:solidFill>
                <a:latin typeface="Arial" panose="020B0604020202020204" pitchFamily="34" charset="0"/>
                <a:ea typeface="ＭＳ Ｐゴシック" charset="-128"/>
                <a:cs typeface="Arial" panose="020B0604020202020204" pitchFamily="34" charset="0"/>
              </a:defRPr>
            </a:lvl1pPr>
            <a:lvl2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2pPr>
            <a:lvl3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3pPr>
            <a:lvl4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4pPr>
            <a:lvl5pPr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5pPr>
            <a:lvl6pPr marL="4572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6pPr>
            <a:lvl7pPr marL="9144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7pPr>
            <a:lvl8pPr marL="13716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8pPr>
            <a:lvl9pPr marL="1828800" algn="l" rtl="0" eaLnBrk="1" fontAlgn="base" hangingPunct="1">
              <a:spcBef>
                <a:spcPct val="0"/>
              </a:spcBef>
              <a:spcAft>
                <a:spcPct val="0"/>
              </a:spcAft>
              <a:defRPr sz="3600">
                <a:solidFill>
                  <a:schemeClr val="tx2"/>
                </a:solidFill>
                <a:latin typeface="Tw Cen MT" charset="0"/>
                <a:ea typeface="ＭＳ Ｐゴシック" charset="-128"/>
                <a:cs typeface="ＭＳ Ｐゴシック" charset="-128"/>
              </a:defRPr>
            </a:lvl9pPr>
          </a:lstStyle>
          <a:p>
            <a:pPr algn="ctr" defTabSz="914400"/>
            <a:r>
              <a:rPr lang="en-US" dirty="0">
                <a:latin typeface="Tw Cen MT Condensed" panose="020B0606020104020203" pitchFamily="34" charset="0"/>
              </a:rPr>
              <a:t>Thank you for your participation in universal</a:t>
            </a:r>
          </a:p>
          <a:p>
            <a:pPr algn="ctr" defTabSz="914400"/>
            <a:r>
              <a:rPr lang="en-US" dirty="0">
                <a:latin typeface="Tw Cen MT Condensed" panose="020B0606020104020203" pitchFamily="34" charset="0"/>
              </a:rPr>
              <a:t> developmental screening!!</a:t>
            </a:r>
          </a:p>
        </p:txBody>
      </p:sp>
      <p:sp>
        <p:nvSpPr>
          <p:cNvPr id="9" name="Rectangle 8">
            <a:extLst>
              <a:ext uri="{FF2B5EF4-FFF2-40B4-BE49-F238E27FC236}">
                <a16:creationId xmlns:a16="http://schemas.microsoft.com/office/drawing/2014/main" id="{5305C717-9051-42AF-98EF-3CDF9C56056B}"/>
              </a:ext>
            </a:extLst>
          </p:cNvPr>
          <p:cNvSpPr/>
          <p:nvPr/>
        </p:nvSpPr>
        <p:spPr>
          <a:xfrm>
            <a:off x="24934" y="1681973"/>
            <a:ext cx="8755387" cy="4139595"/>
          </a:xfrm>
          <a:custGeom>
            <a:avLst/>
            <a:gdLst>
              <a:gd name="connsiteX0" fmla="*/ 0 w 7536426"/>
              <a:gd name="connsiteY0" fmla="*/ 0 h 3647152"/>
              <a:gd name="connsiteX1" fmla="*/ 7536426 w 7536426"/>
              <a:gd name="connsiteY1" fmla="*/ 0 h 3647152"/>
              <a:gd name="connsiteX2" fmla="*/ 7536426 w 7536426"/>
              <a:gd name="connsiteY2" fmla="*/ 3647152 h 3647152"/>
              <a:gd name="connsiteX3" fmla="*/ 0 w 7536426"/>
              <a:gd name="connsiteY3" fmla="*/ 3647152 h 3647152"/>
              <a:gd name="connsiteX4" fmla="*/ 0 w 7536426"/>
              <a:gd name="connsiteY4" fmla="*/ 0 h 3647152"/>
              <a:gd name="connsiteX0" fmla="*/ 0 w 7536426"/>
              <a:gd name="connsiteY0" fmla="*/ 0 h 3647152"/>
              <a:gd name="connsiteX1" fmla="*/ 6769510 w 7536426"/>
              <a:gd name="connsiteY1" fmla="*/ 58993 h 3647152"/>
              <a:gd name="connsiteX2" fmla="*/ 7536426 w 7536426"/>
              <a:gd name="connsiteY2" fmla="*/ 3647152 h 3647152"/>
              <a:gd name="connsiteX3" fmla="*/ 0 w 7536426"/>
              <a:gd name="connsiteY3" fmla="*/ 3647152 h 3647152"/>
              <a:gd name="connsiteX4" fmla="*/ 0 w 7536426"/>
              <a:gd name="connsiteY4" fmla="*/ 0 h 3647152"/>
              <a:gd name="connsiteX0" fmla="*/ 0 w 7536426"/>
              <a:gd name="connsiteY0" fmla="*/ 0 h 3647152"/>
              <a:gd name="connsiteX1" fmla="*/ 6769510 w 7536426"/>
              <a:gd name="connsiteY1" fmla="*/ 58993 h 3647152"/>
              <a:gd name="connsiteX2" fmla="*/ 7536426 w 7536426"/>
              <a:gd name="connsiteY2" fmla="*/ 3647152 h 3647152"/>
              <a:gd name="connsiteX3" fmla="*/ 0 w 7536426"/>
              <a:gd name="connsiteY3" fmla="*/ 3647152 h 3647152"/>
              <a:gd name="connsiteX4" fmla="*/ 0 w 7536426"/>
              <a:gd name="connsiteY4" fmla="*/ 0 h 3647152"/>
              <a:gd name="connsiteX0" fmla="*/ 0 w 7889938"/>
              <a:gd name="connsiteY0" fmla="*/ 0 h 3647152"/>
              <a:gd name="connsiteX1" fmla="*/ 6769510 w 7889938"/>
              <a:gd name="connsiteY1" fmla="*/ 58993 h 3647152"/>
              <a:gd name="connsiteX2" fmla="*/ 6607277 w 7889938"/>
              <a:gd name="connsiteY2" fmla="*/ 1231802 h 3647152"/>
              <a:gd name="connsiteX3" fmla="*/ 7536426 w 7889938"/>
              <a:gd name="connsiteY3" fmla="*/ 3647152 h 3647152"/>
              <a:gd name="connsiteX4" fmla="*/ 0 w 7889938"/>
              <a:gd name="connsiteY4" fmla="*/ 3647152 h 3647152"/>
              <a:gd name="connsiteX5" fmla="*/ 0 w 7889938"/>
              <a:gd name="connsiteY5" fmla="*/ 0 h 3647152"/>
              <a:gd name="connsiteX0" fmla="*/ 0 w 7881182"/>
              <a:gd name="connsiteY0" fmla="*/ 0 h 3647152"/>
              <a:gd name="connsiteX1" fmla="*/ 6769510 w 7881182"/>
              <a:gd name="connsiteY1" fmla="*/ 58993 h 3647152"/>
              <a:gd name="connsiteX2" fmla="*/ 6400800 w 7881182"/>
              <a:gd name="connsiteY2" fmla="*/ 243660 h 3647152"/>
              <a:gd name="connsiteX3" fmla="*/ 6607277 w 7881182"/>
              <a:gd name="connsiteY3" fmla="*/ 1231802 h 3647152"/>
              <a:gd name="connsiteX4" fmla="*/ 7536426 w 7881182"/>
              <a:gd name="connsiteY4" fmla="*/ 3647152 h 3647152"/>
              <a:gd name="connsiteX5" fmla="*/ 0 w 7881182"/>
              <a:gd name="connsiteY5" fmla="*/ 3647152 h 3647152"/>
              <a:gd name="connsiteX6" fmla="*/ 0 w 7881182"/>
              <a:gd name="connsiteY6" fmla="*/ 0 h 3647152"/>
              <a:gd name="connsiteX0" fmla="*/ 0 w 8126340"/>
              <a:gd name="connsiteY0" fmla="*/ 0 h 3647152"/>
              <a:gd name="connsiteX1" fmla="*/ 6769510 w 8126340"/>
              <a:gd name="connsiteY1" fmla="*/ 58993 h 3647152"/>
              <a:gd name="connsiteX2" fmla="*/ 6400800 w 8126340"/>
              <a:gd name="connsiteY2" fmla="*/ 243660 h 3647152"/>
              <a:gd name="connsiteX3" fmla="*/ 6607277 w 8126340"/>
              <a:gd name="connsiteY3" fmla="*/ 1231802 h 3647152"/>
              <a:gd name="connsiteX4" fmla="*/ 7580671 w 8126340"/>
              <a:gd name="connsiteY4" fmla="*/ 2190448 h 3647152"/>
              <a:gd name="connsiteX5" fmla="*/ 7536426 w 8126340"/>
              <a:gd name="connsiteY5" fmla="*/ 3647152 h 3647152"/>
              <a:gd name="connsiteX6" fmla="*/ 0 w 8126340"/>
              <a:gd name="connsiteY6" fmla="*/ 3647152 h 3647152"/>
              <a:gd name="connsiteX7" fmla="*/ 0 w 8126340"/>
              <a:gd name="connsiteY7" fmla="*/ 0 h 3647152"/>
              <a:gd name="connsiteX0" fmla="*/ 0 w 8310980"/>
              <a:gd name="connsiteY0" fmla="*/ 0 h 3647152"/>
              <a:gd name="connsiteX1" fmla="*/ 6769510 w 8310980"/>
              <a:gd name="connsiteY1" fmla="*/ 58993 h 3647152"/>
              <a:gd name="connsiteX2" fmla="*/ 6400800 w 8310980"/>
              <a:gd name="connsiteY2" fmla="*/ 243660 h 3647152"/>
              <a:gd name="connsiteX3" fmla="*/ 6607277 w 8310980"/>
              <a:gd name="connsiteY3" fmla="*/ 1231802 h 3647152"/>
              <a:gd name="connsiteX4" fmla="*/ 7580671 w 8310980"/>
              <a:gd name="connsiteY4" fmla="*/ 2190448 h 3647152"/>
              <a:gd name="connsiteX5" fmla="*/ 7536426 w 8310980"/>
              <a:gd name="connsiteY5" fmla="*/ 3647152 h 3647152"/>
              <a:gd name="connsiteX6" fmla="*/ 0 w 8310980"/>
              <a:gd name="connsiteY6" fmla="*/ 3647152 h 3647152"/>
              <a:gd name="connsiteX7" fmla="*/ 0 w 8310980"/>
              <a:gd name="connsiteY7" fmla="*/ 0 h 3647152"/>
              <a:gd name="connsiteX0" fmla="*/ 0 w 8310980"/>
              <a:gd name="connsiteY0" fmla="*/ 0 h 3647152"/>
              <a:gd name="connsiteX1" fmla="*/ 6769510 w 8310980"/>
              <a:gd name="connsiteY1" fmla="*/ 58993 h 3647152"/>
              <a:gd name="connsiteX2" fmla="*/ 6400800 w 8310980"/>
              <a:gd name="connsiteY2" fmla="*/ 243660 h 3647152"/>
              <a:gd name="connsiteX3" fmla="*/ 6489290 w 8310980"/>
              <a:gd name="connsiteY3" fmla="*/ 1335041 h 3647152"/>
              <a:gd name="connsiteX4" fmla="*/ 7580671 w 8310980"/>
              <a:gd name="connsiteY4" fmla="*/ 2190448 h 3647152"/>
              <a:gd name="connsiteX5" fmla="*/ 7536426 w 8310980"/>
              <a:gd name="connsiteY5" fmla="*/ 3647152 h 3647152"/>
              <a:gd name="connsiteX6" fmla="*/ 0 w 8310980"/>
              <a:gd name="connsiteY6" fmla="*/ 3647152 h 3647152"/>
              <a:gd name="connsiteX7" fmla="*/ 0 w 8310980"/>
              <a:gd name="connsiteY7" fmla="*/ 0 h 3647152"/>
              <a:gd name="connsiteX0" fmla="*/ 0 w 8310980"/>
              <a:gd name="connsiteY0" fmla="*/ 0 h 3647152"/>
              <a:gd name="connsiteX1" fmla="*/ 6769510 w 8310980"/>
              <a:gd name="connsiteY1" fmla="*/ 58993 h 3647152"/>
              <a:gd name="connsiteX2" fmla="*/ 6341806 w 8310980"/>
              <a:gd name="connsiteY2" fmla="*/ 155170 h 3647152"/>
              <a:gd name="connsiteX3" fmla="*/ 6489290 w 8310980"/>
              <a:gd name="connsiteY3" fmla="*/ 1335041 h 3647152"/>
              <a:gd name="connsiteX4" fmla="*/ 7580671 w 8310980"/>
              <a:gd name="connsiteY4" fmla="*/ 2190448 h 3647152"/>
              <a:gd name="connsiteX5" fmla="*/ 7536426 w 8310980"/>
              <a:gd name="connsiteY5" fmla="*/ 3647152 h 3647152"/>
              <a:gd name="connsiteX6" fmla="*/ 0 w 8310980"/>
              <a:gd name="connsiteY6" fmla="*/ 3647152 h 3647152"/>
              <a:gd name="connsiteX7" fmla="*/ 0 w 8310980"/>
              <a:gd name="connsiteY7" fmla="*/ 0 h 3647152"/>
              <a:gd name="connsiteX0" fmla="*/ 0 w 8310980"/>
              <a:gd name="connsiteY0" fmla="*/ 1 h 3647153"/>
              <a:gd name="connsiteX1" fmla="*/ 6725265 w 8310980"/>
              <a:gd name="connsiteY1" fmla="*/ 0 h 3647153"/>
              <a:gd name="connsiteX2" fmla="*/ 6341806 w 8310980"/>
              <a:gd name="connsiteY2" fmla="*/ 155171 h 3647153"/>
              <a:gd name="connsiteX3" fmla="*/ 6489290 w 8310980"/>
              <a:gd name="connsiteY3" fmla="*/ 1335042 h 3647153"/>
              <a:gd name="connsiteX4" fmla="*/ 7580671 w 8310980"/>
              <a:gd name="connsiteY4" fmla="*/ 2190449 h 3647153"/>
              <a:gd name="connsiteX5" fmla="*/ 7536426 w 8310980"/>
              <a:gd name="connsiteY5" fmla="*/ 3647153 h 3647153"/>
              <a:gd name="connsiteX6" fmla="*/ 0 w 8310980"/>
              <a:gd name="connsiteY6" fmla="*/ 3647153 h 3647153"/>
              <a:gd name="connsiteX7" fmla="*/ 0 w 8310980"/>
              <a:gd name="connsiteY7" fmla="*/ 1 h 3647153"/>
              <a:gd name="connsiteX0" fmla="*/ 0 w 8310980"/>
              <a:gd name="connsiteY0" fmla="*/ 1 h 3647153"/>
              <a:gd name="connsiteX1" fmla="*/ 6725265 w 8310980"/>
              <a:gd name="connsiteY1" fmla="*/ 0 h 3647153"/>
              <a:gd name="connsiteX2" fmla="*/ 6489290 w 8310980"/>
              <a:gd name="connsiteY2" fmla="*/ 155171 h 3647153"/>
              <a:gd name="connsiteX3" fmla="*/ 6489290 w 8310980"/>
              <a:gd name="connsiteY3" fmla="*/ 1335042 h 3647153"/>
              <a:gd name="connsiteX4" fmla="*/ 7580671 w 8310980"/>
              <a:gd name="connsiteY4" fmla="*/ 2190449 h 3647153"/>
              <a:gd name="connsiteX5" fmla="*/ 7536426 w 8310980"/>
              <a:gd name="connsiteY5" fmla="*/ 3647153 h 3647153"/>
              <a:gd name="connsiteX6" fmla="*/ 0 w 8310980"/>
              <a:gd name="connsiteY6" fmla="*/ 3647153 h 3647153"/>
              <a:gd name="connsiteX7" fmla="*/ 0 w 8310980"/>
              <a:gd name="connsiteY7" fmla="*/ 1 h 3647153"/>
              <a:gd name="connsiteX0" fmla="*/ 0 w 8310980"/>
              <a:gd name="connsiteY0" fmla="*/ 1 h 3647153"/>
              <a:gd name="connsiteX1" fmla="*/ 6725265 w 8310980"/>
              <a:gd name="connsiteY1" fmla="*/ 0 h 3647153"/>
              <a:gd name="connsiteX2" fmla="*/ 6489290 w 8310980"/>
              <a:gd name="connsiteY2" fmla="*/ 155171 h 3647153"/>
              <a:gd name="connsiteX3" fmla="*/ 6489290 w 8310980"/>
              <a:gd name="connsiteY3" fmla="*/ 1335042 h 3647153"/>
              <a:gd name="connsiteX4" fmla="*/ 7580671 w 8310980"/>
              <a:gd name="connsiteY4" fmla="*/ 2190449 h 3647153"/>
              <a:gd name="connsiteX5" fmla="*/ 7536426 w 8310980"/>
              <a:gd name="connsiteY5" fmla="*/ 3647153 h 3647153"/>
              <a:gd name="connsiteX6" fmla="*/ 0 w 8310980"/>
              <a:gd name="connsiteY6" fmla="*/ 3647153 h 3647153"/>
              <a:gd name="connsiteX7" fmla="*/ 0 w 8310980"/>
              <a:gd name="connsiteY7" fmla="*/ 1 h 3647153"/>
              <a:gd name="connsiteX0" fmla="*/ 0 w 8310980"/>
              <a:gd name="connsiteY0" fmla="*/ 1 h 3647153"/>
              <a:gd name="connsiteX1" fmla="*/ 6725265 w 8310980"/>
              <a:gd name="connsiteY1" fmla="*/ 0 h 3647153"/>
              <a:gd name="connsiteX2" fmla="*/ 6489290 w 8310980"/>
              <a:gd name="connsiteY2" fmla="*/ 155171 h 3647153"/>
              <a:gd name="connsiteX3" fmla="*/ 6607277 w 8310980"/>
              <a:gd name="connsiteY3" fmla="*/ 1305545 h 3647153"/>
              <a:gd name="connsiteX4" fmla="*/ 7580671 w 8310980"/>
              <a:gd name="connsiteY4" fmla="*/ 2190449 h 3647153"/>
              <a:gd name="connsiteX5" fmla="*/ 7536426 w 8310980"/>
              <a:gd name="connsiteY5" fmla="*/ 3647153 h 3647153"/>
              <a:gd name="connsiteX6" fmla="*/ 0 w 8310980"/>
              <a:gd name="connsiteY6" fmla="*/ 3647153 h 3647153"/>
              <a:gd name="connsiteX7" fmla="*/ 0 w 8310980"/>
              <a:gd name="connsiteY7" fmla="*/ 1 h 3647153"/>
              <a:gd name="connsiteX0" fmla="*/ 0 w 8567014"/>
              <a:gd name="connsiteY0" fmla="*/ 1 h 3647153"/>
              <a:gd name="connsiteX1" fmla="*/ 6725265 w 8567014"/>
              <a:gd name="connsiteY1" fmla="*/ 0 h 3647153"/>
              <a:gd name="connsiteX2" fmla="*/ 6489290 w 8567014"/>
              <a:gd name="connsiteY2" fmla="*/ 155171 h 3647153"/>
              <a:gd name="connsiteX3" fmla="*/ 8554763 w 8567014"/>
              <a:gd name="connsiteY3" fmla="*/ 1558026 h 3647153"/>
              <a:gd name="connsiteX4" fmla="*/ 7580671 w 8567014"/>
              <a:gd name="connsiteY4" fmla="*/ 2190449 h 3647153"/>
              <a:gd name="connsiteX5" fmla="*/ 7536426 w 8567014"/>
              <a:gd name="connsiteY5" fmla="*/ 3647153 h 3647153"/>
              <a:gd name="connsiteX6" fmla="*/ 0 w 8567014"/>
              <a:gd name="connsiteY6" fmla="*/ 3647153 h 3647153"/>
              <a:gd name="connsiteX7" fmla="*/ 0 w 8567014"/>
              <a:gd name="connsiteY7" fmla="*/ 1 h 3647153"/>
              <a:gd name="connsiteX0" fmla="*/ 0 w 10171025"/>
              <a:gd name="connsiteY0" fmla="*/ 1 h 3647153"/>
              <a:gd name="connsiteX1" fmla="*/ 6725265 w 10171025"/>
              <a:gd name="connsiteY1" fmla="*/ 0 h 3647153"/>
              <a:gd name="connsiteX2" fmla="*/ 6489290 w 10171025"/>
              <a:gd name="connsiteY2" fmla="*/ 155171 h 3647153"/>
              <a:gd name="connsiteX3" fmla="*/ 8554763 w 10171025"/>
              <a:gd name="connsiteY3" fmla="*/ 1558026 h 3647153"/>
              <a:gd name="connsiteX4" fmla="*/ 9998978 w 10171025"/>
              <a:gd name="connsiteY4" fmla="*/ 2527090 h 3647153"/>
              <a:gd name="connsiteX5" fmla="*/ 7536426 w 10171025"/>
              <a:gd name="connsiteY5" fmla="*/ 3647153 h 3647153"/>
              <a:gd name="connsiteX6" fmla="*/ 0 w 10171025"/>
              <a:gd name="connsiteY6" fmla="*/ 3647153 h 3647153"/>
              <a:gd name="connsiteX7" fmla="*/ 0 w 10171025"/>
              <a:gd name="connsiteY7" fmla="*/ 1 h 3647153"/>
              <a:gd name="connsiteX0" fmla="*/ 0 w 10171025"/>
              <a:gd name="connsiteY0" fmla="*/ 1 h 3647153"/>
              <a:gd name="connsiteX1" fmla="*/ 6725265 w 10171025"/>
              <a:gd name="connsiteY1" fmla="*/ 0 h 3647153"/>
              <a:gd name="connsiteX2" fmla="*/ 6446489 w 10171025"/>
              <a:gd name="connsiteY2" fmla="*/ 842481 h 3647153"/>
              <a:gd name="connsiteX3" fmla="*/ 8554763 w 10171025"/>
              <a:gd name="connsiteY3" fmla="*/ 1558026 h 3647153"/>
              <a:gd name="connsiteX4" fmla="*/ 9998978 w 10171025"/>
              <a:gd name="connsiteY4" fmla="*/ 2527090 h 3647153"/>
              <a:gd name="connsiteX5" fmla="*/ 7536426 w 10171025"/>
              <a:gd name="connsiteY5" fmla="*/ 3647153 h 3647153"/>
              <a:gd name="connsiteX6" fmla="*/ 0 w 10171025"/>
              <a:gd name="connsiteY6" fmla="*/ 3647153 h 3647153"/>
              <a:gd name="connsiteX7" fmla="*/ 0 w 10171025"/>
              <a:gd name="connsiteY7" fmla="*/ 1 h 3647153"/>
              <a:gd name="connsiteX0" fmla="*/ 0 w 10171025"/>
              <a:gd name="connsiteY0" fmla="*/ 16113 h 3663265"/>
              <a:gd name="connsiteX1" fmla="*/ 4830483 w 10171025"/>
              <a:gd name="connsiteY1" fmla="*/ 0 h 3663265"/>
              <a:gd name="connsiteX2" fmla="*/ 6446489 w 10171025"/>
              <a:gd name="connsiteY2" fmla="*/ 858593 h 3663265"/>
              <a:gd name="connsiteX3" fmla="*/ 8554763 w 10171025"/>
              <a:gd name="connsiteY3" fmla="*/ 1574138 h 3663265"/>
              <a:gd name="connsiteX4" fmla="*/ 9998978 w 10171025"/>
              <a:gd name="connsiteY4" fmla="*/ 2543202 h 3663265"/>
              <a:gd name="connsiteX5" fmla="*/ 7536426 w 10171025"/>
              <a:gd name="connsiteY5" fmla="*/ 3663265 h 3663265"/>
              <a:gd name="connsiteX6" fmla="*/ 0 w 10171025"/>
              <a:gd name="connsiteY6" fmla="*/ 3663265 h 3663265"/>
              <a:gd name="connsiteX7" fmla="*/ 0 w 10171025"/>
              <a:gd name="connsiteY7" fmla="*/ 16113 h 3663265"/>
              <a:gd name="connsiteX0" fmla="*/ 0 w 10171025"/>
              <a:gd name="connsiteY0" fmla="*/ 16113 h 3663265"/>
              <a:gd name="connsiteX1" fmla="*/ 4830483 w 10171025"/>
              <a:gd name="connsiteY1" fmla="*/ 0 h 3663265"/>
              <a:gd name="connsiteX2" fmla="*/ 7717109 w 10171025"/>
              <a:gd name="connsiteY2" fmla="*/ 1019718 h 3663265"/>
              <a:gd name="connsiteX3" fmla="*/ 8554763 w 10171025"/>
              <a:gd name="connsiteY3" fmla="*/ 1574138 h 3663265"/>
              <a:gd name="connsiteX4" fmla="*/ 9998978 w 10171025"/>
              <a:gd name="connsiteY4" fmla="*/ 2543202 h 3663265"/>
              <a:gd name="connsiteX5" fmla="*/ 7536426 w 10171025"/>
              <a:gd name="connsiteY5" fmla="*/ 3663265 h 3663265"/>
              <a:gd name="connsiteX6" fmla="*/ 0 w 10171025"/>
              <a:gd name="connsiteY6" fmla="*/ 3663265 h 3663265"/>
              <a:gd name="connsiteX7" fmla="*/ 0 w 10171025"/>
              <a:gd name="connsiteY7" fmla="*/ 16113 h 3663265"/>
              <a:gd name="connsiteX0" fmla="*/ 0 w 10955317"/>
              <a:gd name="connsiteY0" fmla="*/ 16113 h 3663265"/>
              <a:gd name="connsiteX1" fmla="*/ 4830483 w 10955317"/>
              <a:gd name="connsiteY1" fmla="*/ 0 h 3663265"/>
              <a:gd name="connsiteX2" fmla="*/ 7717109 w 10955317"/>
              <a:gd name="connsiteY2" fmla="*/ 1019718 h 3663265"/>
              <a:gd name="connsiteX3" fmla="*/ 8554763 w 10955317"/>
              <a:gd name="connsiteY3" fmla="*/ 1574138 h 3663265"/>
              <a:gd name="connsiteX4" fmla="*/ 10823766 w 10955317"/>
              <a:gd name="connsiteY4" fmla="*/ 2655989 h 3663265"/>
              <a:gd name="connsiteX5" fmla="*/ 7536426 w 10955317"/>
              <a:gd name="connsiteY5" fmla="*/ 3663265 h 3663265"/>
              <a:gd name="connsiteX6" fmla="*/ 0 w 10955317"/>
              <a:gd name="connsiteY6" fmla="*/ 3663265 h 3663265"/>
              <a:gd name="connsiteX7" fmla="*/ 0 w 10955317"/>
              <a:gd name="connsiteY7" fmla="*/ 16113 h 3663265"/>
              <a:gd name="connsiteX0" fmla="*/ 0 w 11126497"/>
              <a:gd name="connsiteY0" fmla="*/ 16113 h 3663265"/>
              <a:gd name="connsiteX1" fmla="*/ 4830483 w 11126497"/>
              <a:gd name="connsiteY1" fmla="*/ 0 h 3663265"/>
              <a:gd name="connsiteX2" fmla="*/ 7717109 w 11126497"/>
              <a:gd name="connsiteY2" fmla="*/ 1019718 h 3663265"/>
              <a:gd name="connsiteX3" fmla="*/ 8554763 w 11126497"/>
              <a:gd name="connsiteY3" fmla="*/ 1574138 h 3663265"/>
              <a:gd name="connsiteX4" fmla="*/ 10823766 w 11126497"/>
              <a:gd name="connsiteY4" fmla="*/ 2655989 h 3663265"/>
              <a:gd name="connsiteX5" fmla="*/ 9564959 w 11126497"/>
              <a:gd name="connsiteY5" fmla="*/ 3631040 h 3663265"/>
              <a:gd name="connsiteX6" fmla="*/ 0 w 11126497"/>
              <a:gd name="connsiteY6" fmla="*/ 3663265 h 3663265"/>
              <a:gd name="connsiteX7" fmla="*/ 0 w 11126497"/>
              <a:gd name="connsiteY7" fmla="*/ 16113 h 366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26497" h="3663265">
                <a:moveTo>
                  <a:pt x="0" y="16113"/>
                </a:moveTo>
                <a:lnTo>
                  <a:pt x="4830483" y="0"/>
                </a:lnTo>
                <a:cubicBezTo>
                  <a:pt x="6034935" y="38152"/>
                  <a:pt x="7817890" y="912740"/>
                  <a:pt x="7717109" y="1019718"/>
                </a:cubicBezTo>
                <a:cubicBezTo>
                  <a:pt x="7690070" y="1215186"/>
                  <a:pt x="8036987" y="1301426"/>
                  <a:pt x="8554763" y="1574138"/>
                </a:cubicBezTo>
                <a:cubicBezTo>
                  <a:pt x="9072539" y="1846850"/>
                  <a:pt x="10668908" y="2253431"/>
                  <a:pt x="10823766" y="2655989"/>
                </a:cubicBezTo>
                <a:cubicBezTo>
                  <a:pt x="11598057" y="3294521"/>
                  <a:pt x="10781701" y="3390714"/>
                  <a:pt x="9564959" y="3631040"/>
                </a:cubicBezTo>
                <a:lnTo>
                  <a:pt x="0" y="3663265"/>
                </a:lnTo>
                <a:lnTo>
                  <a:pt x="0" y="16113"/>
                </a:lnTo>
                <a:close/>
              </a:path>
            </a:pathLst>
          </a:custGeom>
        </p:spPr>
        <p:txBody>
          <a:bodyPr wrap="square">
            <a:spAutoFit/>
          </a:bodyPr>
          <a:lstStyle/>
          <a:p>
            <a:endParaRPr lang="en-US" sz="1100" dirty="0">
              <a:latin typeface="Tw Cen MT Condensed" panose="020B0606020104020203" pitchFamily="34" charset="0"/>
            </a:endParaRPr>
          </a:p>
          <a:p>
            <a:pPr marL="457200" indent="-457200">
              <a:buFont typeface="Wingdings" panose="05000000000000000000" pitchFamily="2" charset="2"/>
              <a:buChar char="ü"/>
            </a:pPr>
            <a:r>
              <a:rPr lang="en-US" sz="3200" dirty="0">
                <a:latin typeface="Tw Cen MT Condensed" panose="020B0606020104020203" pitchFamily="34" charset="0"/>
              </a:rPr>
              <a:t>Complete a brief survey (</a:t>
            </a:r>
            <a:r>
              <a:rPr lang="en-US" sz="3200" u="sng" dirty="0">
                <a:latin typeface="Tw Cen MT Condensed" panose="020B0606020104020203" pitchFamily="34" charset="0"/>
                <a:hlinkClick r:id="rId5"/>
              </a:rPr>
              <a:t>click here</a:t>
            </a:r>
            <a:r>
              <a:rPr lang="en-US" sz="3200" u="sng" dirty="0">
                <a:latin typeface="Tw Cen MT Condensed" panose="020B0606020104020203" pitchFamily="34" charset="0"/>
              </a:rPr>
              <a:t>)</a:t>
            </a:r>
            <a:r>
              <a:rPr lang="en-US" sz="3200" dirty="0">
                <a:latin typeface="Tw Cen MT Condensed" panose="020B0606020104020203" pitchFamily="34" charset="0"/>
              </a:rPr>
              <a:t> to receive </a:t>
            </a:r>
            <a:r>
              <a:rPr lang="en-US" sz="3200" b="1" dirty="0">
                <a:latin typeface="Tw Cen MT Condensed" panose="020B0606020104020203" pitchFamily="34" charset="0"/>
              </a:rPr>
              <a:t>FREE </a:t>
            </a:r>
          </a:p>
          <a:p>
            <a:r>
              <a:rPr lang="en-US" sz="3200" b="1" dirty="0">
                <a:latin typeface="Tw Cen MT Condensed" panose="020B0606020104020203" pitchFamily="34" charset="0"/>
              </a:rPr>
              <a:t>	materials </a:t>
            </a:r>
            <a:r>
              <a:rPr lang="en-US" sz="3200" dirty="0">
                <a:latin typeface="Tw Cen MT Condensed" panose="020B0606020104020203" pitchFamily="34" charset="0"/>
              </a:rPr>
              <a:t>to enhance your program!  </a:t>
            </a:r>
            <a:r>
              <a:rPr lang="en-US" sz="2000" dirty="0">
                <a:latin typeface="Tw Cen MT Condensed" panose="020B0606020104020203" pitchFamily="34" charset="0"/>
              </a:rPr>
              <a:t>**While supplies last !!**</a:t>
            </a:r>
          </a:p>
          <a:p>
            <a:pPr lvl="1"/>
            <a:endParaRPr lang="en-US" sz="1400" dirty="0">
              <a:latin typeface="Tw Cen MT Condensed" panose="020B0606020104020203" pitchFamily="34" charset="0"/>
            </a:endParaRPr>
          </a:p>
          <a:p>
            <a:pPr marL="457200" indent="-457200">
              <a:buFont typeface="Wingdings" panose="05000000000000000000" pitchFamily="2" charset="2"/>
              <a:buChar char="ü"/>
            </a:pPr>
            <a:r>
              <a:rPr lang="en-US" sz="3200" dirty="0">
                <a:latin typeface="Tw Cen MT Condensed" panose="020B0606020104020203" pitchFamily="34" charset="0"/>
              </a:rPr>
              <a:t>Complete and submit your </a:t>
            </a:r>
            <a:r>
              <a:rPr lang="en-US" sz="3200" b="1" dirty="0">
                <a:latin typeface="Tw Cen MT Condensed" panose="020B0606020104020203" pitchFamily="34" charset="0"/>
                <a:hlinkClick r:id="rId6"/>
              </a:rPr>
              <a:t>Community Provider/Early Educator Confidentiality Agreement Form </a:t>
            </a:r>
            <a:r>
              <a:rPr lang="en-US" sz="3200" dirty="0">
                <a:latin typeface="Tw Cen MT Condensed" panose="020B0606020104020203" pitchFamily="34" charset="0"/>
              </a:rPr>
              <a:t>and receive a second </a:t>
            </a:r>
            <a:r>
              <a:rPr lang="en-US" sz="3200" b="1" dirty="0">
                <a:latin typeface="Tw Cen MT Condensed" panose="020B0606020104020203" pitchFamily="34" charset="0"/>
              </a:rPr>
              <a:t>GIFT!  </a:t>
            </a:r>
            <a:r>
              <a:rPr lang="en-US" sz="2000" dirty="0">
                <a:solidFill>
                  <a:prstClr val="black"/>
                </a:solidFill>
                <a:latin typeface="Tw Cen MT Condensed" panose="020B0606020104020203" pitchFamily="34" charset="0"/>
              </a:rPr>
              <a:t>**While supplies last !!**</a:t>
            </a:r>
            <a:endParaRPr lang="en-US" sz="3200" b="1" dirty="0">
              <a:latin typeface="Tw Cen MT Condensed" panose="020B0606020104020203" pitchFamily="34" charset="0"/>
            </a:endParaRPr>
          </a:p>
          <a:p>
            <a:endParaRPr lang="en-US" sz="1400" dirty="0">
              <a:latin typeface="Tw Cen MT Condensed" panose="020B0606020104020203" pitchFamily="34" charset="0"/>
            </a:endParaRPr>
          </a:p>
          <a:p>
            <a:pPr marL="457200" indent="-457200">
              <a:buFont typeface="Wingdings" panose="05000000000000000000" pitchFamily="2" charset="2"/>
              <a:buChar char="ü"/>
            </a:pPr>
            <a:r>
              <a:rPr lang="en-US" sz="3200" dirty="0">
                <a:latin typeface="Tw Cen MT Condensed" panose="020B0606020104020203" pitchFamily="34" charset="0"/>
              </a:rPr>
              <a:t>Log into the </a:t>
            </a:r>
            <a:r>
              <a:rPr lang="en-US" sz="3200" dirty="0">
                <a:latin typeface="Tw Cen MT Condensed" panose="020B0606020104020203" pitchFamily="34" charset="0"/>
                <a:hlinkClick r:id="rId7"/>
              </a:rPr>
              <a:t>registry </a:t>
            </a:r>
            <a:r>
              <a:rPr lang="en-US" sz="3200" dirty="0">
                <a:latin typeface="Tw Cen MT Condensed" panose="020B0606020104020203" pitchFamily="34" charset="0"/>
              </a:rPr>
              <a:t> and begin entering screening results and be entered into a raffle to </a:t>
            </a:r>
            <a:r>
              <a:rPr lang="en-US" sz="3200" b="1" dirty="0">
                <a:latin typeface="Tw Cen MT Condensed" panose="020B0606020104020203" pitchFamily="34" charset="0"/>
              </a:rPr>
              <a:t>win a tablet! </a:t>
            </a:r>
            <a:endParaRPr lang="en-US" sz="3200" b="1" dirty="0"/>
          </a:p>
        </p:txBody>
      </p:sp>
      <p:pic>
        <p:nvPicPr>
          <p:cNvPr id="11" name="Picture 10" descr="A screenshot of a cell phone&#10;&#10;Description generated with high confidence">
            <a:extLst>
              <a:ext uri="{FF2B5EF4-FFF2-40B4-BE49-F238E27FC236}">
                <a16:creationId xmlns:a16="http://schemas.microsoft.com/office/drawing/2014/main" id="{A7E26EA7-8973-4033-9A94-480807AD962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236723" y="1255057"/>
            <a:ext cx="1882343" cy="1849096"/>
          </a:xfrm>
          <a:prstGeom prst="heart">
            <a:avLst/>
          </a:prstGeom>
          <a:ln>
            <a:solidFill>
              <a:srgbClr val="00B050"/>
            </a:solidFill>
          </a:ln>
        </p:spPr>
      </p:pic>
      <p:pic>
        <p:nvPicPr>
          <p:cNvPr id="4" name="Audio 3">
            <a:hlinkClick r:id="" action="ppaction://media"/>
            <a:extLst>
              <a:ext uri="{FF2B5EF4-FFF2-40B4-BE49-F238E27FC236}">
                <a16:creationId xmlns:a16="http://schemas.microsoft.com/office/drawing/2014/main" id="{484A7347-5FFF-41F0-9F2F-75C16BEF6DE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86966166"/>
      </p:ext>
    </p:extLst>
  </p:cSld>
  <p:clrMapOvr>
    <a:masterClrMapping/>
  </p:clrMapOvr>
  <mc:AlternateContent xmlns:mc="http://schemas.openxmlformats.org/markup-compatibility/2006" xmlns:p14="http://schemas.microsoft.com/office/powerpoint/2010/main">
    <mc:Choice Requires="p14">
      <p:transition spd="slow" p14:dur="2000" advTm="42467"/>
    </mc:Choice>
    <mc:Fallback xmlns="">
      <p:transition spd="slow" advTm="42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986ACC-B9D5-4863-A72F-4D678CA7E068}"/>
              </a:ext>
            </a:extLst>
          </p:cNvPr>
          <p:cNvSpPr>
            <a:spLocks noGrp="1"/>
          </p:cNvSpPr>
          <p:nvPr>
            <p:ph type="title"/>
          </p:nvPr>
        </p:nvSpPr>
        <p:spPr>
          <a:xfrm>
            <a:off x="628650" y="384243"/>
            <a:ext cx="7886700" cy="607641"/>
          </a:xfrm>
        </p:spPr>
        <p:txBody>
          <a:bodyPr/>
          <a:lstStyle/>
          <a:p>
            <a:r>
              <a:rPr lang="en-US" b="1" dirty="0">
                <a:latin typeface="Tw Cen MT Condensed" panose="020B0606020104020203" pitchFamily="34" charset="0"/>
              </a:rPr>
              <a:t>Resources and Contact</a:t>
            </a:r>
            <a:endParaRPr lang="en-US" dirty="0">
              <a:latin typeface="Tw Cen MT Condensed" panose="020B0606020104020203" pitchFamily="34" charset="0"/>
            </a:endParaRPr>
          </a:p>
        </p:txBody>
      </p:sp>
      <p:sp>
        <p:nvSpPr>
          <p:cNvPr id="4" name="Slide Number Placeholder 3">
            <a:extLst>
              <a:ext uri="{FF2B5EF4-FFF2-40B4-BE49-F238E27FC236}">
                <a16:creationId xmlns:a16="http://schemas.microsoft.com/office/drawing/2014/main" id="{E3FE2AD3-BA82-4885-8248-5BB128D9CFB2}"/>
              </a:ext>
            </a:extLst>
          </p:cNvPr>
          <p:cNvSpPr>
            <a:spLocks noGrp="1"/>
          </p:cNvSpPr>
          <p:nvPr>
            <p:ph type="sldNum" sz="quarter" idx="11"/>
          </p:nvPr>
        </p:nvSpPr>
        <p:spPr/>
        <p:txBody>
          <a:bodyPr/>
          <a:lstStyle/>
          <a:p>
            <a:pPr defTabSz="342900"/>
            <a:fld id="{38702C3F-D7FF-449C-9C1A-2234F31883AC}" type="slidenum">
              <a:rPr lang="en-US" altLang="en-US">
                <a:solidFill>
                  <a:srgbClr val="8B8178">
                    <a:lumMod val="50000"/>
                  </a:srgbClr>
                </a:solidFill>
                <a:latin typeface="Tw Cen MT"/>
              </a:rPr>
              <a:pPr defTabSz="342900"/>
              <a:t>19</a:t>
            </a:fld>
            <a:endParaRPr lang="en-US" altLang="en-US" dirty="0">
              <a:solidFill>
                <a:srgbClr val="8B8178">
                  <a:lumMod val="50000"/>
                </a:srgbClr>
              </a:solidFill>
              <a:latin typeface="Tw Cen MT"/>
            </a:endParaRPr>
          </a:p>
        </p:txBody>
      </p:sp>
      <p:sp>
        <p:nvSpPr>
          <p:cNvPr id="5" name="Content Placeholder 4">
            <a:extLst>
              <a:ext uri="{FF2B5EF4-FFF2-40B4-BE49-F238E27FC236}">
                <a16:creationId xmlns:a16="http://schemas.microsoft.com/office/drawing/2014/main" id="{8EABE109-EB1C-4CF9-A655-E65538DB33EC}"/>
              </a:ext>
            </a:extLst>
          </p:cNvPr>
          <p:cNvSpPr>
            <a:spLocks noGrp="1"/>
          </p:cNvSpPr>
          <p:nvPr>
            <p:ph sz="quarter" idx="4294967295"/>
          </p:nvPr>
        </p:nvSpPr>
        <p:spPr>
          <a:xfrm>
            <a:off x="1514475" y="4292269"/>
            <a:ext cx="6115050" cy="1672798"/>
          </a:xfrm>
          <a:prstGeom prst="roundRect">
            <a:avLst/>
          </a:prstGeom>
          <a:solidFill>
            <a:schemeClr val="bg1"/>
          </a:solidFill>
          <a:ln>
            <a:solidFill>
              <a:schemeClr val="accent1">
                <a:lumMod val="50000"/>
              </a:schemeClr>
            </a:solidFill>
          </a:ln>
        </p:spPr>
        <p:txBody>
          <a:bodyPr vert="horz" wrap="square" lIns="137160" tIns="102870" rIns="68580" bIns="0" numCol="1" anchor="t" anchorCtr="0" compatLnSpc="1">
            <a:prstTxWarp prst="textNoShape">
              <a:avLst/>
            </a:prstTxWarp>
            <a:spAutoFit/>
          </a:bodyPr>
          <a:lstStyle/>
          <a:p>
            <a:pPr marL="0" indent="0">
              <a:spcBef>
                <a:spcPct val="0"/>
              </a:spcBef>
              <a:buClrTx/>
              <a:buSzTx/>
              <a:buNone/>
              <a:defRPr/>
            </a:pPr>
            <a:r>
              <a:rPr lang="en-US" sz="2400" b="1" dirty="0">
                <a:solidFill>
                  <a:prstClr val="black"/>
                </a:solidFill>
                <a:latin typeface="Tw Cen MT Condensed" panose="020B0606020104020203" pitchFamily="34" charset="0"/>
                <a:ea typeface="+mn-ea"/>
                <a:cs typeface="Arial" charset="0"/>
              </a:rPr>
              <a:t>Lauren Smith </a:t>
            </a:r>
            <a:r>
              <a:rPr lang="en-US" sz="2000" dirty="0">
                <a:solidFill>
                  <a:prstClr val="black"/>
                </a:solidFill>
                <a:latin typeface="Tw Cen MT Condensed" panose="020B0606020104020203" pitchFamily="34" charset="0"/>
                <a:cs typeface="Arial" charset="0"/>
                <a:hlinkClick r:id="rId5"/>
              </a:rPr>
              <a:t>Lauren.Smith@vermont.gov</a:t>
            </a:r>
            <a:endParaRPr lang="en-US" sz="2400" b="1" dirty="0">
              <a:solidFill>
                <a:prstClr val="black"/>
              </a:solidFill>
              <a:latin typeface="Tw Cen MT Condensed" panose="020B0606020104020203" pitchFamily="34" charset="0"/>
              <a:ea typeface="+mn-ea"/>
              <a:cs typeface="Arial" charset="0"/>
            </a:endParaRPr>
          </a:p>
          <a:p>
            <a:pPr marL="0" indent="0">
              <a:spcBef>
                <a:spcPct val="0"/>
              </a:spcBef>
              <a:buClrTx/>
              <a:buSzTx/>
              <a:buNone/>
              <a:defRPr/>
            </a:pPr>
            <a:r>
              <a:rPr lang="en-US" sz="1800" i="1" dirty="0">
                <a:solidFill>
                  <a:prstClr val="black"/>
                </a:solidFill>
                <a:latin typeface="Tw Cen MT Condensed" panose="020B0606020104020203" pitchFamily="34" charset="0"/>
                <a:ea typeface="+mn-ea"/>
                <a:cs typeface="Arial" charset="0"/>
              </a:rPr>
              <a:t>Developmental Screening Registry Manager </a:t>
            </a:r>
          </a:p>
          <a:p>
            <a:pPr marL="257175" indent="-257175">
              <a:spcBef>
                <a:spcPct val="0"/>
              </a:spcBef>
              <a:buClrTx/>
              <a:buSzTx/>
              <a:buFont typeface="Arial" panose="020B0604020202020204" pitchFamily="34" charset="0"/>
              <a:buChar char="•"/>
              <a:defRPr/>
            </a:pPr>
            <a:r>
              <a:rPr lang="en-US" sz="1800" dirty="0">
                <a:solidFill>
                  <a:prstClr val="black"/>
                </a:solidFill>
                <a:latin typeface="Tw Cen MT Condensed" panose="020B0606020104020203" pitchFamily="34" charset="0"/>
                <a:cs typeface="Arial" charset="0"/>
              </a:rPr>
              <a:t>ASQ-3/ASQ:SE2 Trainer (Chittenden County)</a:t>
            </a:r>
          </a:p>
          <a:p>
            <a:pPr marL="257175" indent="-257175">
              <a:spcBef>
                <a:spcPct val="0"/>
              </a:spcBef>
              <a:buClrTx/>
              <a:buSzTx/>
              <a:buFont typeface="Arial" panose="020B0604020202020204" pitchFamily="34" charset="0"/>
              <a:buChar char="•"/>
              <a:defRPr/>
            </a:pPr>
            <a:r>
              <a:rPr lang="en-US" sz="1800" dirty="0">
                <a:solidFill>
                  <a:prstClr val="black"/>
                </a:solidFill>
                <a:latin typeface="Tw Cen MT Condensed" panose="020B0606020104020203" pitchFamily="34" charset="0"/>
                <a:ea typeface="+mn-ea"/>
                <a:cs typeface="Arial" charset="0"/>
              </a:rPr>
              <a:t>Registry Orientation Training and Technical Assistance (Statewide)</a:t>
            </a:r>
          </a:p>
          <a:p>
            <a:pPr marL="0" indent="0">
              <a:spcBef>
                <a:spcPct val="0"/>
              </a:spcBef>
              <a:buClrTx/>
              <a:buSzTx/>
              <a:buNone/>
              <a:defRPr/>
            </a:pPr>
            <a:endParaRPr lang="en-US" sz="675" dirty="0">
              <a:solidFill>
                <a:prstClr val="black"/>
              </a:solidFill>
              <a:latin typeface="Tw Cen MT"/>
              <a:ea typeface="+mn-ea"/>
              <a:cs typeface="Arial" charset="0"/>
            </a:endParaRPr>
          </a:p>
          <a:p>
            <a:pPr marL="0" indent="0">
              <a:spcBef>
                <a:spcPct val="0"/>
              </a:spcBef>
              <a:buClrTx/>
              <a:buSzTx/>
              <a:buNone/>
              <a:defRPr/>
            </a:pPr>
            <a:endParaRPr lang="en-US" sz="675" dirty="0">
              <a:solidFill>
                <a:prstClr val="black"/>
              </a:solidFill>
              <a:latin typeface="Tw Cen MT"/>
              <a:ea typeface="+mn-ea"/>
              <a:cs typeface="Arial" charset="0"/>
            </a:endParaRPr>
          </a:p>
        </p:txBody>
      </p:sp>
      <p:sp>
        <p:nvSpPr>
          <p:cNvPr id="2" name="Rectangle 1">
            <a:extLst>
              <a:ext uri="{FF2B5EF4-FFF2-40B4-BE49-F238E27FC236}">
                <a16:creationId xmlns:a16="http://schemas.microsoft.com/office/drawing/2014/main" id="{F65BFAFC-C83C-41DB-9CCB-DFD8D6C69BFB}"/>
              </a:ext>
            </a:extLst>
          </p:cNvPr>
          <p:cNvSpPr/>
          <p:nvPr/>
        </p:nvSpPr>
        <p:spPr>
          <a:xfrm>
            <a:off x="454189" y="1621971"/>
            <a:ext cx="7886700" cy="2369880"/>
          </a:xfrm>
          <a:prstGeom prst="rect">
            <a:avLst/>
          </a:prstGeom>
        </p:spPr>
        <p:txBody>
          <a:bodyPr wrap="square">
            <a:spAutoFit/>
          </a:bodyPr>
          <a:lstStyle/>
          <a:p>
            <a:r>
              <a:rPr lang="en-US" sz="2400" dirty="0"/>
              <a:t>Resources:</a:t>
            </a:r>
          </a:p>
          <a:p>
            <a:endParaRPr lang="en-US" sz="1600" dirty="0"/>
          </a:p>
          <a:p>
            <a:pPr marL="285750" indent="-285750">
              <a:buClr>
                <a:schemeClr val="accent2"/>
              </a:buClr>
              <a:buFont typeface="Wingdings" panose="05000000000000000000" pitchFamily="2" charset="2"/>
              <a:buChar char="§"/>
            </a:pPr>
            <a:r>
              <a:rPr lang="en-US" dirty="0">
                <a:solidFill>
                  <a:schemeClr val="accent4"/>
                </a:solidFill>
                <a:hlinkClick r:id="rId6"/>
              </a:rPr>
              <a:t>Shared Services Developmental Screening Toolkit  </a:t>
            </a:r>
            <a:r>
              <a:rPr lang="en-US" dirty="0"/>
              <a:t>(Family Engagement tab &gt; Child Development)</a:t>
            </a:r>
          </a:p>
          <a:p>
            <a:pPr marL="285750" indent="-285750">
              <a:buClr>
                <a:schemeClr val="accent2"/>
              </a:buClr>
              <a:buFont typeface="Wingdings" panose="05000000000000000000" pitchFamily="2" charset="2"/>
              <a:buChar char="§"/>
            </a:pPr>
            <a:r>
              <a:rPr lang="en-US" dirty="0">
                <a:hlinkClick r:id="rId7"/>
              </a:rPr>
              <a:t>Help Me Grow Vermont</a:t>
            </a:r>
            <a:endParaRPr lang="en-US" dirty="0"/>
          </a:p>
          <a:p>
            <a:pPr marL="285750" indent="-285750">
              <a:buClr>
                <a:schemeClr val="accent2"/>
              </a:buClr>
              <a:buFont typeface="Wingdings" panose="05000000000000000000" pitchFamily="2" charset="2"/>
              <a:buChar char="§"/>
            </a:pPr>
            <a:r>
              <a:rPr lang="en-US" dirty="0">
                <a:hlinkClick r:id="rId8"/>
              </a:rPr>
              <a:t>Developmental Screening Registry webpage</a:t>
            </a:r>
            <a:r>
              <a:rPr lang="en-US" dirty="0"/>
              <a:t> (all forms and registry log on are here!)</a:t>
            </a:r>
          </a:p>
          <a:p>
            <a:pPr marL="285750" indent="-285750">
              <a:buClr>
                <a:schemeClr val="accent2"/>
              </a:buClr>
              <a:buFont typeface="Wingdings" panose="05000000000000000000" pitchFamily="2" charset="2"/>
              <a:buChar char="§"/>
            </a:pPr>
            <a:endParaRPr lang="en-US" dirty="0"/>
          </a:p>
        </p:txBody>
      </p:sp>
      <p:pic>
        <p:nvPicPr>
          <p:cNvPr id="7" name="Audio 6">
            <a:hlinkClick r:id="" action="ppaction://media"/>
            <a:extLst>
              <a:ext uri="{FF2B5EF4-FFF2-40B4-BE49-F238E27FC236}">
                <a16:creationId xmlns:a16="http://schemas.microsoft.com/office/drawing/2014/main" id="{C962BDE0-A0FF-476D-929F-8BCE7F74732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89921187"/>
      </p:ext>
    </p:extLst>
  </p:cSld>
  <p:clrMapOvr>
    <a:masterClrMapping/>
  </p:clrMapOvr>
  <mc:AlternateContent xmlns:mc="http://schemas.openxmlformats.org/markup-compatibility/2006" xmlns:p14="http://schemas.microsoft.com/office/powerpoint/2010/main">
    <mc:Choice Requires="p14">
      <p:transition spd="slow" p14:dur="2000" advTm="66048"/>
    </mc:Choice>
    <mc:Fallback xmlns="">
      <p:transition spd="slow" advTm="66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E34ADC-F98E-468B-8FCB-2BE4034D3531}"/>
              </a:ext>
            </a:extLst>
          </p:cNvPr>
          <p:cNvPicPr>
            <a:picLocks noChangeAspect="1"/>
          </p:cNvPicPr>
          <p:nvPr/>
        </p:nvPicPr>
        <p:blipFill>
          <a:blip r:embed="rId5"/>
          <a:stretch>
            <a:fillRect/>
          </a:stretch>
        </p:blipFill>
        <p:spPr>
          <a:xfrm>
            <a:off x="533401" y="0"/>
            <a:ext cx="7657240" cy="1042506"/>
          </a:xfrm>
          <a:prstGeom prst="rect">
            <a:avLst/>
          </a:prstGeom>
        </p:spPr>
      </p:pic>
      <p:sp>
        <p:nvSpPr>
          <p:cNvPr id="10" name="Rectangle 9">
            <a:extLst>
              <a:ext uri="{FF2B5EF4-FFF2-40B4-BE49-F238E27FC236}">
                <a16:creationId xmlns:a16="http://schemas.microsoft.com/office/drawing/2014/main" id="{6E9E7720-032A-4C02-88D3-7BC6A43FA0A5}"/>
              </a:ext>
            </a:extLst>
          </p:cNvPr>
          <p:cNvSpPr/>
          <p:nvPr/>
        </p:nvSpPr>
        <p:spPr>
          <a:xfrm>
            <a:off x="41252" y="1482996"/>
            <a:ext cx="8988448" cy="4154984"/>
          </a:xfrm>
          <a:prstGeom prst="rect">
            <a:avLst/>
          </a:prstGeom>
        </p:spPr>
        <p:txBody>
          <a:bodyPr wrap="square">
            <a:spAutoFit/>
          </a:bodyPr>
          <a:lstStyle/>
          <a:p>
            <a:pPr marL="342900" indent="-342900">
              <a:buBlip>
                <a:blip r:embed="rId6">
                  <a:extLst>
                    <a:ext uri="{96DAC541-7B7A-43D3-8B79-37D633B846F1}">
                      <asvg:svgBlip xmlns:asvg="http://schemas.microsoft.com/office/drawing/2016/SVG/main" r:embed="rId7"/>
                    </a:ext>
                  </a:extLst>
                </a:blip>
              </a:buBlip>
            </a:pPr>
            <a:r>
              <a:rPr lang="en-US" sz="2800" dirty="0">
                <a:latin typeface="Tw Cen MT Condensed" panose="020B0606020104020203" pitchFamily="34" charset="0"/>
              </a:rPr>
              <a:t>Recognize the history and importance of efforts to improve Vermont’s system of universal, early and continuous developmental surveillance and screening</a:t>
            </a:r>
          </a:p>
          <a:p>
            <a:endParaRPr lang="en-US" sz="2800" dirty="0">
              <a:latin typeface="Tw Cen MT Condensed" panose="020B0606020104020203" pitchFamily="34" charset="0"/>
            </a:endParaRPr>
          </a:p>
          <a:p>
            <a:pPr marL="342900" indent="-342900">
              <a:buBlip>
                <a:blip r:embed="rId6">
                  <a:extLst>
                    <a:ext uri="{96DAC541-7B7A-43D3-8B79-37D633B846F1}">
                      <asvg:svgBlip xmlns:asvg="http://schemas.microsoft.com/office/drawing/2016/SVG/main" r:embed="rId7"/>
                    </a:ext>
                  </a:extLst>
                </a:blip>
              </a:buBlip>
            </a:pPr>
            <a:r>
              <a:rPr lang="en-US" sz="2800" dirty="0">
                <a:latin typeface="Tw Cen MT Condensed" panose="020B0606020104020203" pitchFamily="34" charset="0"/>
              </a:rPr>
              <a:t>Learn about the Universal Developmental Screening (UDS) Registry and how it can benefit your program and improve child health outcomes </a:t>
            </a:r>
          </a:p>
          <a:p>
            <a:pPr marL="342900" indent="-342900">
              <a:buBlip>
                <a:blip r:embed="rId6">
                  <a:extLst>
                    <a:ext uri="{96DAC541-7B7A-43D3-8B79-37D633B846F1}">
                      <asvg:svgBlip xmlns:asvg="http://schemas.microsoft.com/office/drawing/2016/SVG/main" r:embed="rId7"/>
                    </a:ext>
                  </a:extLst>
                </a:blip>
              </a:buBlip>
            </a:pPr>
            <a:endParaRPr lang="en-US" sz="2800" dirty="0">
              <a:latin typeface="Tw Cen MT Condensed" panose="020B0606020104020203" pitchFamily="34" charset="0"/>
            </a:endParaRPr>
          </a:p>
          <a:p>
            <a:pPr marL="342900" indent="-342900">
              <a:buBlip>
                <a:blip r:embed="rId6">
                  <a:extLst>
                    <a:ext uri="{96DAC541-7B7A-43D3-8B79-37D633B846F1}">
                      <asvg:svgBlip xmlns:asvg="http://schemas.microsoft.com/office/drawing/2016/SVG/main" r:embed="rId7"/>
                    </a:ext>
                  </a:extLst>
                </a:blip>
              </a:buBlip>
            </a:pPr>
            <a:r>
              <a:rPr lang="en-US" sz="2800" dirty="0">
                <a:latin typeface="Tw Cen MT Condensed" panose="020B0606020104020203" pitchFamily="34" charset="0"/>
              </a:rPr>
              <a:t>Get access to the registry and enhance Vermont’s System for Universal Developmental Screening </a:t>
            </a:r>
          </a:p>
          <a:p>
            <a:pPr marL="342900" indent="-342900">
              <a:buBlip>
                <a:blip r:embed="rId6">
                  <a:extLst>
                    <a:ext uri="{96DAC541-7B7A-43D3-8B79-37D633B846F1}">
                      <asvg:svgBlip xmlns:asvg="http://schemas.microsoft.com/office/drawing/2016/SVG/main" r:embed="rId7"/>
                    </a:ext>
                  </a:extLst>
                </a:blip>
              </a:buBlip>
            </a:pPr>
            <a:endParaRPr lang="en-US" sz="2000" dirty="0"/>
          </a:p>
          <a:p>
            <a:pPr marL="342900" indent="-342900">
              <a:buBlip>
                <a:blip r:embed="rId6">
                  <a:extLst>
                    <a:ext uri="{96DAC541-7B7A-43D3-8B79-37D633B846F1}">
                      <asvg:svgBlip xmlns:asvg="http://schemas.microsoft.com/office/drawing/2016/SVG/main" r:embed="rId7"/>
                    </a:ext>
                  </a:extLst>
                </a:blip>
              </a:buBlip>
            </a:pPr>
            <a:endParaRPr lang="en-US" sz="2000" dirty="0"/>
          </a:p>
        </p:txBody>
      </p:sp>
      <p:sp>
        <p:nvSpPr>
          <p:cNvPr id="11" name="Slide Number Placeholder 10">
            <a:extLst>
              <a:ext uri="{FF2B5EF4-FFF2-40B4-BE49-F238E27FC236}">
                <a16:creationId xmlns:a16="http://schemas.microsoft.com/office/drawing/2014/main" id="{1D04D85F-0F62-4463-954E-C1E9BA752D9B}"/>
              </a:ext>
            </a:extLst>
          </p:cNvPr>
          <p:cNvSpPr>
            <a:spLocks noGrp="1"/>
          </p:cNvSpPr>
          <p:nvPr>
            <p:ph type="sldNum" sz="quarter" idx="11"/>
          </p:nvPr>
        </p:nvSpPr>
        <p:spPr/>
        <p:txBody>
          <a:bodyPr/>
          <a:lstStyle/>
          <a:p>
            <a:fld id="{38702C3F-D7FF-449C-9C1A-2234F31883AC}" type="slidenum">
              <a:rPr lang="en-US" altLang="en-US" smtClean="0"/>
              <a:pPr/>
              <a:t>2</a:t>
            </a:fld>
            <a:endParaRPr lang="en-US" altLang="en-US" dirty="0"/>
          </a:p>
        </p:txBody>
      </p:sp>
      <p:pic>
        <p:nvPicPr>
          <p:cNvPr id="7" name="Audio 6">
            <a:hlinkClick r:id="" action="ppaction://media"/>
            <a:extLst>
              <a:ext uri="{FF2B5EF4-FFF2-40B4-BE49-F238E27FC236}">
                <a16:creationId xmlns:a16="http://schemas.microsoft.com/office/drawing/2014/main" id="{0FFADC6B-39C8-41D9-BB13-14F6442589B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656410"/>
      </p:ext>
    </p:extLst>
  </p:cSld>
  <p:clrMapOvr>
    <a:masterClrMapping/>
  </p:clrMapOvr>
  <mc:AlternateContent xmlns:mc="http://schemas.openxmlformats.org/markup-compatibility/2006" xmlns:p14="http://schemas.microsoft.com/office/powerpoint/2010/main">
    <mc:Choice Requires="p14">
      <p:transition spd="slow" p14:dur="2000" advTm="37046"/>
    </mc:Choice>
    <mc:Fallback xmlns="">
      <p:transition spd="slow" advTm="37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540028-00E6-4876-B500-A8F6D0967C79}"/>
              </a:ext>
            </a:extLst>
          </p:cNvPr>
          <p:cNvPicPr>
            <a:picLocks noChangeAspect="1"/>
          </p:cNvPicPr>
          <p:nvPr/>
        </p:nvPicPr>
        <p:blipFill>
          <a:blip r:embed="rId5"/>
          <a:stretch>
            <a:fillRect/>
          </a:stretch>
        </p:blipFill>
        <p:spPr>
          <a:xfrm>
            <a:off x="6162093" y="4054696"/>
            <a:ext cx="2578260" cy="17154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a:extLst>
              <a:ext uri="{FF2B5EF4-FFF2-40B4-BE49-F238E27FC236}">
                <a16:creationId xmlns:a16="http://schemas.microsoft.com/office/drawing/2014/main" id="{798C3D32-C9CC-4C80-B205-F72A4B6BDBCA}"/>
              </a:ext>
            </a:extLst>
          </p:cNvPr>
          <p:cNvPicPr>
            <a:picLocks noChangeAspect="1"/>
          </p:cNvPicPr>
          <p:nvPr/>
        </p:nvPicPr>
        <p:blipFill>
          <a:blip r:embed="rId6"/>
          <a:stretch>
            <a:fillRect/>
          </a:stretch>
        </p:blipFill>
        <p:spPr>
          <a:xfrm>
            <a:off x="6242100" y="1617871"/>
            <a:ext cx="2466975" cy="18478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id="{A93FF118-D412-46DA-B7D2-27D6E726602F}"/>
              </a:ext>
            </a:extLst>
          </p:cNvPr>
          <p:cNvPicPr>
            <a:picLocks noChangeAspect="1"/>
          </p:cNvPicPr>
          <p:nvPr/>
        </p:nvPicPr>
        <p:blipFill>
          <a:blip r:embed="rId7"/>
          <a:stretch>
            <a:fillRect/>
          </a:stretch>
        </p:blipFill>
        <p:spPr>
          <a:xfrm>
            <a:off x="434924" y="1771049"/>
            <a:ext cx="2578260" cy="13341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BC5CB3EC-1B3F-4F0A-A9D5-33CC7F2CDDA6}"/>
              </a:ext>
            </a:extLst>
          </p:cNvPr>
          <p:cNvPicPr>
            <a:picLocks noChangeAspect="1"/>
          </p:cNvPicPr>
          <p:nvPr/>
        </p:nvPicPr>
        <p:blipFill>
          <a:blip r:embed="rId8"/>
          <a:stretch>
            <a:fillRect/>
          </a:stretch>
        </p:blipFill>
        <p:spPr>
          <a:xfrm>
            <a:off x="403646" y="4335454"/>
            <a:ext cx="2578260" cy="1153886"/>
          </a:xfrm>
          <a:prstGeom prst="round2DiagRect">
            <a:avLst>
              <a:gd name="adj1" fmla="val 17404"/>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a:extLst>
              <a:ext uri="{FF2B5EF4-FFF2-40B4-BE49-F238E27FC236}">
                <a16:creationId xmlns:a16="http://schemas.microsoft.com/office/drawing/2014/main" id="{00FB7652-FC16-4A1A-911A-5DAAF828D0D8}"/>
              </a:ext>
            </a:extLst>
          </p:cNvPr>
          <p:cNvPicPr>
            <a:picLocks noChangeAspect="1"/>
          </p:cNvPicPr>
          <p:nvPr/>
        </p:nvPicPr>
        <p:blipFill>
          <a:blip r:embed="rId9"/>
          <a:stretch>
            <a:fillRect/>
          </a:stretch>
        </p:blipFill>
        <p:spPr>
          <a:xfrm>
            <a:off x="2146363" y="1992777"/>
            <a:ext cx="4851274" cy="32283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Audio 4">
            <a:hlinkClick r:id="" action="ppaction://media"/>
            <a:extLst>
              <a:ext uri="{FF2B5EF4-FFF2-40B4-BE49-F238E27FC236}">
                <a16:creationId xmlns:a16="http://schemas.microsoft.com/office/drawing/2014/main" id="{7A5498A5-09D8-499A-85C3-2B60920E1F9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73867490"/>
      </p:ext>
    </p:extLst>
  </p:cSld>
  <p:clrMapOvr>
    <a:masterClrMapping/>
  </p:clrMapOvr>
  <mc:AlternateContent xmlns:mc="http://schemas.openxmlformats.org/markup-compatibility/2006" xmlns:p14="http://schemas.microsoft.com/office/powerpoint/2010/main">
    <mc:Choice Requires="p14">
      <p:transition spd="slow" p14:dur="2000" advTm="39097"/>
    </mc:Choice>
    <mc:Fallback xmlns="">
      <p:transition spd="slow" advTm="39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50" presetClass="path" presetSubtype="0" accel="50000" decel="50000" fill="hold" nodeType="clickEffect">
                                  <p:stCondLst>
                                    <p:cond delay="0"/>
                                  </p:stCondLst>
                                  <p:childTnLst>
                                    <p:animMotion origin="layout" path="M -1.66667E-6 4.44444E-6 L 0.125 4.44444E-6 C 0.18108 4.44444E-6 0.25 0.06898 0.25 0.125 L 0.25 0.25 " pathEditMode="relative" rAng="0" ptsTypes="AAAA">
                                      <p:cBhvr>
                                        <p:cTn id="10" dur="2000" fill="hold"/>
                                        <p:tgtEl>
                                          <p:spTgt spid="4"/>
                                        </p:tgtEl>
                                        <p:attrNameLst>
                                          <p:attrName>ppt_x</p:attrName>
                                          <p:attrName>ppt_y</p:attrName>
                                        </p:attrNameLst>
                                      </p:cBhvr>
                                      <p:rCtr x="12500" y="12500"/>
                                    </p:animMotion>
                                  </p:childTnLst>
                                </p:cTn>
                              </p:par>
                            </p:childTnLst>
                          </p:cTn>
                        </p:par>
                      </p:childTnLst>
                    </p:cTn>
                  </p:par>
                  <p:par>
                    <p:cTn id="11" fill="hold">
                      <p:stCondLst>
                        <p:cond delay="indefinite"/>
                      </p:stCondLst>
                      <p:childTnLst>
                        <p:par>
                          <p:cTn id="12" fill="hold">
                            <p:stCondLst>
                              <p:cond delay="0"/>
                            </p:stCondLst>
                            <p:childTnLst>
                              <p:par>
                                <p:cTn id="13" presetID="50" presetClass="path" presetSubtype="0" accel="50000" decel="50000" fill="hold" nodeType="clickEffect">
                                  <p:stCondLst>
                                    <p:cond delay="0"/>
                                  </p:stCondLst>
                                  <p:childTnLst>
                                    <p:animMotion origin="layout" path="M 5.55556E-7 -3.7037E-6 L 0.13906 -3.7037E-6 C 0.20139 -3.7037E-6 0.27812 -0.03981 0.27812 -0.07222 L 0.27812 -0.14421 " pathEditMode="relative" rAng="0" ptsTypes="AAAA">
                                      <p:cBhvr>
                                        <p:cTn id="14" dur="2000" fill="hold"/>
                                        <p:tgtEl>
                                          <p:spTgt spid="7"/>
                                        </p:tgtEl>
                                        <p:attrNameLst>
                                          <p:attrName>ppt_x</p:attrName>
                                          <p:attrName>ppt_y</p:attrName>
                                        </p:attrNameLst>
                                      </p:cBhvr>
                                      <p:rCtr x="13906" y="-7222"/>
                                    </p:animMotion>
                                  </p:childTnLst>
                                </p:cTn>
                              </p:par>
                            </p:childTnLst>
                          </p:cTn>
                        </p:par>
                      </p:childTnLst>
                    </p:cTn>
                  </p:par>
                  <p:par>
                    <p:cTn id="15" fill="hold">
                      <p:stCondLst>
                        <p:cond delay="indefinite"/>
                      </p:stCondLst>
                      <p:childTnLst>
                        <p:par>
                          <p:cTn id="16" fill="hold">
                            <p:stCondLst>
                              <p:cond delay="0"/>
                            </p:stCondLst>
                            <p:childTnLst>
                              <p:par>
                                <p:cTn id="17" presetID="50" presetClass="path" presetSubtype="0" accel="50000" decel="50000" fill="hold" nodeType="clickEffect">
                                  <p:stCondLst>
                                    <p:cond delay="0"/>
                                  </p:stCondLst>
                                  <p:childTnLst>
                                    <p:animMotion origin="layout" path="M -4.72222E-6 -1.85185E-6 L -0.15885 -1.85185E-6 C -0.23003 -1.85185E-6 -0.31753 0.04514 -0.31753 0.08195 L -0.31753 0.16412 " pathEditMode="relative" rAng="0" ptsTypes="AAAA">
                                      <p:cBhvr>
                                        <p:cTn id="18" dur="2000" fill="hold"/>
                                        <p:tgtEl>
                                          <p:spTgt spid="9"/>
                                        </p:tgtEl>
                                        <p:attrNameLst>
                                          <p:attrName>ppt_x</p:attrName>
                                          <p:attrName>ppt_y</p:attrName>
                                        </p:attrNameLst>
                                      </p:cBhvr>
                                      <p:rCtr x="-15885" y="8194"/>
                                    </p:animMotion>
                                  </p:childTnLst>
                                </p:cTn>
                              </p:par>
                            </p:childTnLst>
                          </p:cTn>
                        </p:par>
                      </p:childTnLst>
                    </p:cTn>
                  </p:par>
                  <p:par>
                    <p:cTn id="19" fill="hold">
                      <p:stCondLst>
                        <p:cond delay="indefinite"/>
                      </p:stCondLst>
                      <p:childTnLst>
                        <p:par>
                          <p:cTn id="20" fill="hold">
                            <p:stCondLst>
                              <p:cond delay="0"/>
                            </p:stCondLst>
                            <p:childTnLst>
                              <p:par>
                                <p:cTn id="21" presetID="50" presetClass="path" presetSubtype="0" accel="50000" decel="50000" fill="hold" nodeType="clickEffect">
                                  <p:stCondLst>
                                    <p:cond delay="0"/>
                                  </p:stCondLst>
                                  <p:childTnLst>
                                    <p:animMotion origin="layout" path="M -5.55556E-7 -3.7037E-6 L -0.15746 -3.7037E-6 C -0.22812 -3.7037E-6 -0.31493 -0.04213 -0.31493 -0.07615 L -0.31493 -0.15231 " pathEditMode="relative" rAng="0" ptsTypes="AAAA">
                                      <p:cBhvr>
                                        <p:cTn id="22" dur="2000" fill="hold"/>
                                        <p:tgtEl>
                                          <p:spTgt spid="2"/>
                                        </p:tgtEl>
                                        <p:attrNameLst>
                                          <p:attrName>ppt_x</p:attrName>
                                          <p:attrName>ppt_y</p:attrName>
                                        </p:attrNameLst>
                                      </p:cBhvr>
                                      <p:rCtr x="-15747" y="-7616"/>
                                    </p:animMotion>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4)">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11"/>
          <p:cNvGrpSpPr>
            <a:grpSpLocks/>
          </p:cNvGrpSpPr>
          <p:nvPr/>
        </p:nvGrpSpPr>
        <p:grpSpPr bwMode="auto">
          <a:xfrm>
            <a:off x="1900239" y="5106598"/>
            <a:ext cx="5489475" cy="610791"/>
            <a:chOff x="624" y="3574"/>
            <a:chExt cx="4033" cy="513"/>
          </a:xfrm>
        </p:grpSpPr>
        <p:sp>
          <p:nvSpPr>
            <p:cNvPr id="11304" name="Text Box 12"/>
            <p:cNvSpPr txBox="1">
              <a:spLocks noChangeArrowheads="1"/>
            </p:cNvSpPr>
            <p:nvPr/>
          </p:nvSpPr>
          <p:spPr bwMode="auto">
            <a:xfrm>
              <a:off x="624" y="3600"/>
              <a:ext cx="374" cy="19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Arial Narrow" pitchFamily="34" charset="0"/>
                  <a:ea typeface="ＭＳ Ｐゴシック" panose="020B0600070205080204" pitchFamily="34" charset="-128"/>
                  <a:cs typeface="Arial" charset="0"/>
                </a:rPr>
                <a:t>    Birth</a:t>
              </a:r>
            </a:p>
          </p:txBody>
        </p:sp>
        <p:sp>
          <p:nvSpPr>
            <p:cNvPr id="11305" name="Text Box 13"/>
            <p:cNvSpPr txBox="1">
              <a:spLocks noChangeArrowheads="1"/>
            </p:cNvSpPr>
            <p:nvPr/>
          </p:nvSpPr>
          <p:spPr bwMode="auto">
            <a:xfrm>
              <a:off x="655" y="3893"/>
              <a:ext cx="568" cy="19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Arial Narrow" pitchFamily="34" charset="0"/>
                  <a:ea typeface="ＭＳ Ｐゴシック" panose="020B0600070205080204" pitchFamily="34" charset="-128"/>
                  <a:cs typeface="Arial" charset="0"/>
                </a:rPr>
                <a:t>Early Infancy</a:t>
              </a:r>
            </a:p>
          </p:txBody>
        </p:sp>
        <p:sp>
          <p:nvSpPr>
            <p:cNvPr id="11306" name="Text Box 14"/>
            <p:cNvSpPr txBox="1">
              <a:spLocks noChangeArrowheads="1"/>
            </p:cNvSpPr>
            <p:nvPr/>
          </p:nvSpPr>
          <p:spPr bwMode="auto">
            <a:xfrm>
              <a:off x="1201" y="3605"/>
              <a:ext cx="542" cy="19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Arial Narrow" pitchFamily="34" charset="0"/>
                  <a:ea typeface="ＭＳ Ｐゴシック" panose="020B0600070205080204" pitchFamily="34" charset="-128"/>
                  <a:cs typeface="Arial" charset="0"/>
                </a:rPr>
                <a:t>Late Infancy</a:t>
              </a:r>
            </a:p>
          </p:txBody>
        </p:sp>
        <p:sp>
          <p:nvSpPr>
            <p:cNvPr id="11307" name="Text Box 15"/>
            <p:cNvSpPr txBox="1">
              <a:spLocks noChangeArrowheads="1"/>
            </p:cNvSpPr>
            <p:nvPr/>
          </p:nvSpPr>
          <p:spPr bwMode="auto">
            <a:xfrm>
              <a:off x="1789" y="3893"/>
              <a:ext cx="578" cy="19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Arial Narrow" pitchFamily="34" charset="0"/>
                  <a:ea typeface="ＭＳ Ｐゴシック" panose="020B0600070205080204" pitchFamily="34" charset="-128"/>
                  <a:cs typeface="Arial" charset="0"/>
                </a:rPr>
                <a:t>Early Toddler</a:t>
              </a:r>
            </a:p>
          </p:txBody>
        </p:sp>
        <p:sp>
          <p:nvSpPr>
            <p:cNvPr id="11308" name="Text Box 16"/>
            <p:cNvSpPr txBox="1">
              <a:spLocks noChangeArrowheads="1"/>
            </p:cNvSpPr>
            <p:nvPr/>
          </p:nvSpPr>
          <p:spPr bwMode="auto">
            <a:xfrm>
              <a:off x="2629" y="3605"/>
              <a:ext cx="553" cy="19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Arial Narrow" pitchFamily="34" charset="0"/>
                  <a:ea typeface="ＭＳ Ｐゴシック" panose="020B0600070205080204" pitchFamily="34" charset="-128"/>
                  <a:cs typeface="Arial" charset="0"/>
                </a:rPr>
                <a:t>Late Toddler</a:t>
              </a:r>
            </a:p>
          </p:txBody>
        </p:sp>
        <p:sp>
          <p:nvSpPr>
            <p:cNvPr id="11309" name="Text Box 17"/>
            <p:cNvSpPr txBox="1">
              <a:spLocks noChangeArrowheads="1"/>
            </p:cNvSpPr>
            <p:nvPr/>
          </p:nvSpPr>
          <p:spPr bwMode="auto">
            <a:xfrm>
              <a:off x="3763" y="3893"/>
              <a:ext cx="660" cy="19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Arial Narrow" pitchFamily="34" charset="0"/>
                  <a:ea typeface="ＭＳ Ｐゴシック" panose="020B0600070205080204" pitchFamily="34" charset="-128"/>
                  <a:cs typeface="Arial" charset="0"/>
                </a:rPr>
                <a:t>Early Preschool</a:t>
              </a:r>
            </a:p>
          </p:txBody>
        </p:sp>
        <p:sp>
          <p:nvSpPr>
            <p:cNvPr id="11310" name="Text Box 18"/>
            <p:cNvSpPr txBox="1">
              <a:spLocks noChangeArrowheads="1"/>
            </p:cNvSpPr>
            <p:nvPr/>
          </p:nvSpPr>
          <p:spPr bwMode="auto">
            <a:xfrm>
              <a:off x="4023" y="3574"/>
              <a:ext cx="634" cy="19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Arial Narrow" pitchFamily="34" charset="0"/>
                  <a:ea typeface="ＭＳ Ｐゴシック" panose="020B0600070205080204" pitchFamily="34" charset="-128"/>
                  <a:cs typeface="Arial" charset="0"/>
                </a:rPr>
                <a:t>Late Preschool</a:t>
              </a:r>
            </a:p>
          </p:txBody>
        </p:sp>
      </p:grpSp>
      <p:sp useBgFill="1">
        <p:nvSpPr>
          <p:cNvPr id="11268" name="Text Box 31"/>
          <p:cNvSpPr txBox="1">
            <a:spLocks noChangeArrowheads="1"/>
          </p:cNvSpPr>
          <p:nvPr/>
        </p:nvSpPr>
        <p:spPr bwMode="auto">
          <a:xfrm>
            <a:off x="1600200" y="5314951"/>
            <a:ext cx="5829300" cy="230818"/>
          </a:xfrm>
          <a:prstGeom prst="rect">
            <a:avLst/>
          </a:prstGeom>
          <a:ln w="12700">
            <a:solidFill>
              <a:schemeClr val="tx1"/>
            </a:solidFill>
            <a:miter lim="800000"/>
            <a:headEnd/>
            <a:tailEnd/>
          </a:ln>
        </p:spPr>
        <p:txBody>
          <a:bodyPr lIns="68564" tIns="34283" rIns="68564" bIns="34283">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white"/>
                </a:solidFill>
                <a:effectLst/>
                <a:uLnTx/>
                <a:uFillTx/>
                <a:latin typeface="Arial Narrow" pitchFamily="34" charset="0"/>
                <a:ea typeface="ＭＳ Ｐゴシック" panose="020B0600070205080204" pitchFamily="34" charset="-128"/>
                <a:cs typeface="Arial" charset="0"/>
              </a:rPr>
              <a:t>Prenatal        6 mo	        12 mo              18 mo             24 mo                3 yrs                   5 yrs   </a:t>
            </a:r>
          </a:p>
        </p:txBody>
      </p:sp>
      <p:sp>
        <p:nvSpPr>
          <p:cNvPr id="11269" name="Line 33"/>
          <p:cNvSpPr>
            <a:spLocks noChangeShapeType="1"/>
          </p:cNvSpPr>
          <p:nvPr/>
        </p:nvSpPr>
        <p:spPr bwMode="auto">
          <a:xfrm flipV="1">
            <a:off x="1600200" y="2000250"/>
            <a:ext cx="34529" cy="3543300"/>
          </a:xfrm>
          <a:prstGeom prst="line">
            <a:avLst/>
          </a:prstGeom>
          <a:noFill/>
          <a:ln w="38100">
            <a:solidFill>
              <a:schemeClr val="tx1"/>
            </a:solidFill>
            <a:round/>
            <a:headEnd/>
            <a:tailEnd/>
          </a:ln>
        </p:spPr>
        <p:txBody>
          <a:bodyPr wrap="none" lIns="68564" tIns="34283" rIns="68564" bIns="34283"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charset="0"/>
            </a:endParaRPr>
          </a:p>
        </p:txBody>
      </p:sp>
      <p:sp>
        <p:nvSpPr>
          <p:cNvPr id="11270" name="Text Box 34"/>
          <p:cNvSpPr txBox="1">
            <a:spLocks noChangeArrowheads="1"/>
          </p:cNvSpPr>
          <p:nvPr/>
        </p:nvSpPr>
        <p:spPr bwMode="auto">
          <a:xfrm rot="5400000" flipV="1">
            <a:off x="432198" y="3221635"/>
            <a:ext cx="1931194" cy="288526"/>
          </a:xfrm>
          <a:prstGeom prst="rect">
            <a:avLst/>
          </a:prstGeom>
          <a:noFill/>
          <a:ln w="9525">
            <a:noFill/>
            <a:miter lim="800000"/>
            <a:headEnd/>
            <a:tailEnd/>
          </a:ln>
        </p:spPr>
        <p:txBody>
          <a:bodyPr lIns="68564" tIns="34283" rIns="68564" bIns="34283">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25" b="1"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charset="0"/>
              </a:rPr>
              <a:t>“Ready to Learn”</a:t>
            </a:r>
            <a:endParaRPr kumimoji="0" lang="en-US" sz="1350" b="0" i="1"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charset="0"/>
            </a:endParaRPr>
          </a:p>
        </p:txBody>
      </p:sp>
      <p:sp>
        <p:nvSpPr>
          <p:cNvPr id="55307" name="Arc 37"/>
          <p:cNvSpPr>
            <a:spLocks/>
          </p:cNvSpPr>
          <p:nvPr/>
        </p:nvSpPr>
        <p:spPr bwMode="auto">
          <a:xfrm flipH="1">
            <a:off x="1714501" y="3600450"/>
            <a:ext cx="5442347" cy="1714500"/>
          </a:xfrm>
          <a:custGeom>
            <a:avLst/>
            <a:gdLst>
              <a:gd name="T0" fmla="*/ 2147483647 w 21600"/>
              <a:gd name="T1" fmla="*/ 0 h 21599"/>
              <a:gd name="T2" fmla="*/ 2147483647 w 21600"/>
              <a:gd name="T3" fmla="*/ 2147483647 h 21599"/>
              <a:gd name="T4" fmla="*/ 0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189" y="-1"/>
                </a:moveTo>
                <a:cubicBezTo>
                  <a:pt x="12044" y="103"/>
                  <a:pt x="21600" y="9743"/>
                  <a:pt x="21600" y="21599"/>
                </a:cubicBezTo>
              </a:path>
              <a:path w="21600" h="21599" stroke="0" extrusionOk="0">
                <a:moveTo>
                  <a:pt x="189" y="-1"/>
                </a:moveTo>
                <a:cubicBezTo>
                  <a:pt x="12044" y="103"/>
                  <a:pt x="21600" y="9743"/>
                  <a:pt x="21600" y="21599"/>
                </a:cubicBezTo>
                <a:lnTo>
                  <a:pt x="0" y="21599"/>
                </a:lnTo>
                <a:close/>
              </a:path>
            </a:pathLst>
          </a:custGeom>
          <a:noFill/>
          <a:ln w="38100">
            <a:solidFill>
              <a:schemeClr val="tx2"/>
            </a:solidFill>
            <a:round/>
            <a:headEnd/>
            <a:tailEnd/>
          </a:ln>
        </p:spPr>
        <p:txBody>
          <a:bodyPr wrap="none" lIns="68564" tIns="34283" rIns="68564" bIns="34283"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charset="0"/>
            </a:endParaRPr>
          </a:p>
        </p:txBody>
      </p:sp>
      <p:sp>
        <p:nvSpPr>
          <p:cNvPr id="55308" name="Text Box 48"/>
          <p:cNvSpPr txBox="1">
            <a:spLocks noChangeArrowheads="1"/>
          </p:cNvSpPr>
          <p:nvPr/>
        </p:nvSpPr>
        <p:spPr bwMode="auto">
          <a:xfrm>
            <a:off x="6451403" y="3670148"/>
            <a:ext cx="1916906" cy="230818"/>
          </a:xfrm>
          <a:prstGeom prst="rect">
            <a:avLst/>
          </a:prstGeom>
          <a:noFill/>
          <a:ln w="9525">
            <a:noFill/>
            <a:miter lim="800000"/>
            <a:headEnd/>
            <a:tailEnd/>
          </a:ln>
        </p:spPr>
        <p:txBody>
          <a:bodyPr lIns="68564" tIns="34283" rIns="68564" bIns="34283">
            <a:spAutoFit/>
          </a:bodyPr>
          <a:lstStyle/>
          <a:p>
            <a:pPr marL="0" marR="0" lvl="0" indent="0" algn="l" defTabSz="914400" rtl="0" eaLnBrk="1" fontAlgn="auto" latinLnBrk="0" hangingPunct="1">
              <a:lnSpc>
                <a:spcPct val="100000"/>
              </a:lnSpc>
              <a:spcBef>
                <a:spcPts val="0"/>
              </a:spcBef>
              <a:spcAft>
                <a:spcPts val="0"/>
              </a:spcAft>
              <a:buClrTx/>
              <a:buSzTx/>
              <a:buFontTx/>
              <a:buNone/>
              <a:tabLst>
                <a:tab pos="178549" algn="l"/>
              </a:tabLst>
              <a:defRPr/>
            </a:pPr>
            <a:r>
              <a:rPr kumimoji="0" lang="en-US" sz="1050" b="1" i="0" u="none" strike="noStrike" kern="0" cap="none" spc="0" normalizeH="0" baseline="0" noProof="0" dirty="0">
                <a:ln>
                  <a:noFill/>
                </a:ln>
                <a:solidFill>
                  <a:prstClr val="black"/>
                </a:solidFill>
                <a:effectLst/>
                <a:uLnTx/>
                <a:uFillTx/>
                <a:latin typeface="Arial Narrow" pitchFamily="34" charset="0"/>
                <a:ea typeface="ＭＳ Ｐゴシック" panose="020B0600070205080204" pitchFamily="34" charset="-128"/>
                <a:cs typeface="Arial" charset="0"/>
              </a:rPr>
              <a:t>“Delayed/Disordered ” Trajectory</a:t>
            </a:r>
          </a:p>
        </p:txBody>
      </p:sp>
      <p:sp>
        <p:nvSpPr>
          <p:cNvPr id="55309" name="Text Box 48"/>
          <p:cNvSpPr txBox="1">
            <a:spLocks noChangeArrowheads="1"/>
          </p:cNvSpPr>
          <p:nvPr/>
        </p:nvSpPr>
        <p:spPr bwMode="auto">
          <a:xfrm>
            <a:off x="6369845" y="2444355"/>
            <a:ext cx="1345406" cy="230818"/>
          </a:xfrm>
          <a:prstGeom prst="rect">
            <a:avLst/>
          </a:prstGeom>
          <a:noFill/>
          <a:ln w="9525">
            <a:noFill/>
            <a:miter lim="800000"/>
            <a:headEnd/>
            <a:tailEnd/>
          </a:ln>
        </p:spPr>
        <p:txBody>
          <a:bodyPr lIns="68564" tIns="34283" rIns="68564" bIns="34283">
            <a:spAutoFit/>
          </a:bodyPr>
          <a:lstStyle/>
          <a:p>
            <a:pPr marL="0" marR="0" lvl="0" indent="0" algn="l" defTabSz="914400" rtl="0" eaLnBrk="1" fontAlgn="auto" latinLnBrk="0" hangingPunct="1">
              <a:lnSpc>
                <a:spcPct val="100000"/>
              </a:lnSpc>
              <a:spcBef>
                <a:spcPts val="0"/>
              </a:spcBef>
              <a:spcAft>
                <a:spcPts val="0"/>
              </a:spcAft>
              <a:buClrTx/>
              <a:buSzTx/>
              <a:buFontTx/>
              <a:buNone/>
              <a:tabLst>
                <a:tab pos="178549" algn="l"/>
              </a:tabLst>
              <a:defRPr/>
            </a:pPr>
            <a:r>
              <a:rPr kumimoji="0" lang="en-US" sz="1050" b="1" i="0" u="none" strike="noStrike" kern="0" cap="none" spc="0" normalizeH="0" baseline="0" noProof="0" dirty="0">
                <a:ln>
                  <a:noFill/>
                </a:ln>
                <a:solidFill>
                  <a:prstClr val="black"/>
                </a:solidFill>
                <a:effectLst/>
                <a:uLnTx/>
                <a:uFillTx/>
                <a:latin typeface="Arial Narrow" pitchFamily="34" charset="0"/>
                <a:ea typeface="ＭＳ Ｐゴシック" panose="020B0600070205080204" pitchFamily="34" charset="-128"/>
                <a:cs typeface="Arial" charset="0"/>
              </a:rPr>
              <a:t>“Healthy” Trajectory”</a:t>
            </a:r>
          </a:p>
        </p:txBody>
      </p:sp>
      <p:grpSp>
        <p:nvGrpSpPr>
          <p:cNvPr id="4" name="Group 49"/>
          <p:cNvGrpSpPr>
            <a:grpSpLocks/>
          </p:cNvGrpSpPr>
          <p:nvPr/>
        </p:nvGrpSpPr>
        <p:grpSpPr bwMode="auto">
          <a:xfrm>
            <a:off x="1714501" y="2228850"/>
            <a:ext cx="5384006" cy="3143250"/>
            <a:chOff x="990600" y="1752600"/>
            <a:chExt cx="7179179" cy="4191000"/>
          </a:xfrm>
        </p:grpSpPr>
        <p:sp>
          <p:nvSpPr>
            <p:cNvPr id="11301" name="Arc 6"/>
            <p:cNvSpPr>
              <a:spLocks/>
            </p:cNvSpPr>
            <p:nvPr/>
          </p:nvSpPr>
          <p:spPr bwMode="auto">
            <a:xfrm flipH="1">
              <a:off x="990600" y="1905000"/>
              <a:ext cx="7179179" cy="4000500"/>
            </a:xfrm>
            <a:custGeom>
              <a:avLst/>
              <a:gdLst>
                <a:gd name="T0" fmla="*/ 0 w 23596"/>
                <a:gd name="T1" fmla="*/ 2147483647 h 21600"/>
                <a:gd name="T2" fmla="*/ 2147483647 w 23596"/>
                <a:gd name="T3" fmla="*/ 2147483647 h 21600"/>
                <a:gd name="T4" fmla="*/ 2147483647 w 23596"/>
                <a:gd name="T5" fmla="*/ 2147483647 h 21600"/>
                <a:gd name="T6" fmla="*/ 0 60000 65536"/>
                <a:gd name="T7" fmla="*/ 0 60000 65536"/>
                <a:gd name="T8" fmla="*/ 0 60000 65536"/>
                <a:gd name="T9" fmla="*/ 0 w 23596"/>
                <a:gd name="T10" fmla="*/ 0 h 21600"/>
                <a:gd name="T11" fmla="*/ 23596 w 23596"/>
                <a:gd name="T12" fmla="*/ 21600 h 21600"/>
              </a:gdLst>
              <a:ahLst/>
              <a:cxnLst>
                <a:cxn ang="T6">
                  <a:pos x="T0" y="T1"/>
                </a:cxn>
                <a:cxn ang="T7">
                  <a:pos x="T2" y="T3"/>
                </a:cxn>
                <a:cxn ang="T8">
                  <a:pos x="T4" y="T5"/>
                </a:cxn>
              </a:cxnLst>
              <a:rect l="T9" t="T10" r="T11" b="T12"/>
              <a:pathLst>
                <a:path w="23596" h="21600" fill="none" extrusionOk="0">
                  <a:moveTo>
                    <a:pt x="0" y="92"/>
                  </a:moveTo>
                  <a:cubicBezTo>
                    <a:pt x="663" y="30"/>
                    <a:pt x="1329" y="-1"/>
                    <a:pt x="1996" y="0"/>
                  </a:cubicBezTo>
                  <a:cubicBezTo>
                    <a:pt x="13925" y="0"/>
                    <a:pt x="23596" y="9670"/>
                    <a:pt x="23596" y="21600"/>
                  </a:cubicBezTo>
                </a:path>
                <a:path w="23596" h="21600" stroke="0" extrusionOk="0">
                  <a:moveTo>
                    <a:pt x="0" y="92"/>
                  </a:moveTo>
                  <a:cubicBezTo>
                    <a:pt x="663" y="30"/>
                    <a:pt x="1329" y="-1"/>
                    <a:pt x="1996" y="0"/>
                  </a:cubicBezTo>
                  <a:cubicBezTo>
                    <a:pt x="13925" y="0"/>
                    <a:pt x="23596" y="9670"/>
                    <a:pt x="23596" y="21600"/>
                  </a:cubicBezTo>
                  <a:lnTo>
                    <a:pt x="1996" y="21600"/>
                  </a:lnTo>
                  <a:close/>
                </a:path>
              </a:pathLst>
            </a:custGeom>
            <a:noFill/>
            <a:ln w="38100">
              <a:solidFill>
                <a:schemeClr val="bg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charset="0"/>
              </a:endParaRPr>
            </a:p>
          </p:txBody>
        </p:sp>
        <p:sp>
          <p:nvSpPr>
            <p:cNvPr id="11302" name="Arc 6"/>
            <p:cNvSpPr>
              <a:spLocks/>
            </p:cNvSpPr>
            <p:nvPr/>
          </p:nvSpPr>
          <p:spPr bwMode="auto">
            <a:xfrm flipH="1">
              <a:off x="990600" y="1752600"/>
              <a:ext cx="7171241" cy="4191000"/>
            </a:xfrm>
            <a:custGeom>
              <a:avLst/>
              <a:gdLst>
                <a:gd name="T0" fmla="*/ 0 w 23596"/>
                <a:gd name="T1" fmla="*/ 2147483647 h 21600"/>
                <a:gd name="T2" fmla="*/ 2147483647 w 23596"/>
                <a:gd name="T3" fmla="*/ 2147483647 h 21600"/>
                <a:gd name="T4" fmla="*/ 2147483647 w 23596"/>
                <a:gd name="T5" fmla="*/ 2147483647 h 21600"/>
                <a:gd name="T6" fmla="*/ 0 60000 65536"/>
                <a:gd name="T7" fmla="*/ 0 60000 65536"/>
                <a:gd name="T8" fmla="*/ 0 60000 65536"/>
                <a:gd name="T9" fmla="*/ 0 w 23596"/>
                <a:gd name="T10" fmla="*/ 0 h 21600"/>
                <a:gd name="T11" fmla="*/ 23596 w 23596"/>
                <a:gd name="T12" fmla="*/ 21600 h 21600"/>
              </a:gdLst>
              <a:ahLst/>
              <a:cxnLst>
                <a:cxn ang="T6">
                  <a:pos x="T0" y="T1"/>
                </a:cxn>
                <a:cxn ang="T7">
                  <a:pos x="T2" y="T3"/>
                </a:cxn>
                <a:cxn ang="T8">
                  <a:pos x="T4" y="T5"/>
                </a:cxn>
              </a:cxnLst>
              <a:rect l="T9" t="T10" r="T11" b="T12"/>
              <a:pathLst>
                <a:path w="23596" h="21600" fill="none" extrusionOk="0">
                  <a:moveTo>
                    <a:pt x="0" y="92"/>
                  </a:moveTo>
                  <a:cubicBezTo>
                    <a:pt x="663" y="30"/>
                    <a:pt x="1329" y="-1"/>
                    <a:pt x="1996" y="0"/>
                  </a:cubicBezTo>
                  <a:cubicBezTo>
                    <a:pt x="13925" y="0"/>
                    <a:pt x="23596" y="9670"/>
                    <a:pt x="23596" y="21600"/>
                  </a:cubicBezTo>
                </a:path>
                <a:path w="23596" h="21600" stroke="0" extrusionOk="0">
                  <a:moveTo>
                    <a:pt x="0" y="92"/>
                  </a:moveTo>
                  <a:cubicBezTo>
                    <a:pt x="663" y="30"/>
                    <a:pt x="1329" y="-1"/>
                    <a:pt x="1996" y="0"/>
                  </a:cubicBezTo>
                  <a:cubicBezTo>
                    <a:pt x="13925" y="0"/>
                    <a:pt x="23596" y="9670"/>
                    <a:pt x="23596" y="21600"/>
                  </a:cubicBezTo>
                  <a:lnTo>
                    <a:pt x="1996" y="21600"/>
                  </a:lnTo>
                  <a:close/>
                </a:path>
              </a:pathLst>
            </a:custGeom>
            <a:noFill/>
            <a:ln w="19050">
              <a:solidFill>
                <a:schemeClr val="bg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charset="0"/>
              </a:endParaRPr>
            </a:p>
          </p:txBody>
        </p:sp>
        <p:sp>
          <p:nvSpPr>
            <p:cNvPr id="11303" name="Arc 6"/>
            <p:cNvSpPr>
              <a:spLocks/>
            </p:cNvSpPr>
            <p:nvPr/>
          </p:nvSpPr>
          <p:spPr bwMode="auto">
            <a:xfrm flipH="1">
              <a:off x="990600" y="2057400"/>
              <a:ext cx="7179179" cy="3810000"/>
            </a:xfrm>
            <a:custGeom>
              <a:avLst/>
              <a:gdLst>
                <a:gd name="T0" fmla="*/ 0 w 23596"/>
                <a:gd name="T1" fmla="*/ 2147483647 h 21600"/>
                <a:gd name="T2" fmla="*/ 2147483647 w 23596"/>
                <a:gd name="T3" fmla="*/ 2147483647 h 21600"/>
                <a:gd name="T4" fmla="*/ 2147483647 w 23596"/>
                <a:gd name="T5" fmla="*/ 2147483647 h 21600"/>
                <a:gd name="T6" fmla="*/ 0 60000 65536"/>
                <a:gd name="T7" fmla="*/ 0 60000 65536"/>
                <a:gd name="T8" fmla="*/ 0 60000 65536"/>
                <a:gd name="T9" fmla="*/ 0 w 23596"/>
                <a:gd name="T10" fmla="*/ 0 h 21600"/>
                <a:gd name="T11" fmla="*/ 23596 w 23596"/>
                <a:gd name="T12" fmla="*/ 21600 h 21600"/>
              </a:gdLst>
              <a:ahLst/>
              <a:cxnLst>
                <a:cxn ang="T6">
                  <a:pos x="T0" y="T1"/>
                </a:cxn>
                <a:cxn ang="T7">
                  <a:pos x="T2" y="T3"/>
                </a:cxn>
                <a:cxn ang="T8">
                  <a:pos x="T4" y="T5"/>
                </a:cxn>
              </a:cxnLst>
              <a:rect l="T9" t="T10" r="T11" b="T12"/>
              <a:pathLst>
                <a:path w="23596" h="21600" fill="none" extrusionOk="0">
                  <a:moveTo>
                    <a:pt x="0" y="92"/>
                  </a:moveTo>
                  <a:cubicBezTo>
                    <a:pt x="663" y="30"/>
                    <a:pt x="1329" y="-1"/>
                    <a:pt x="1996" y="0"/>
                  </a:cubicBezTo>
                  <a:cubicBezTo>
                    <a:pt x="13925" y="0"/>
                    <a:pt x="23596" y="9670"/>
                    <a:pt x="23596" y="21600"/>
                  </a:cubicBezTo>
                </a:path>
                <a:path w="23596" h="21600" stroke="0" extrusionOk="0">
                  <a:moveTo>
                    <a:pt x="0" y="92"/>
                  </a:moveTo>
                  <a:cubicBezTo>
                    <a:pt x="663" y="30"/>
                    <a:pt x="1329" y="-1"/>
                    <a:pt x="1996" y="0"/>
                  </a:cubicBezTo>
                  <a:cubicBezTo>
                    <a:pt x="13925" y="0"/>
                    <a:pt x="23596" y="9670"/>
                    <a:pt x="23596" y="21600"/>
                  </a:cubicBezTo>
                  <a:lnTo>
                    <a:pt x="1996" y="21600"/>
                  </a:lnTo>
                  <a:close/>
                </a:path>
              </a:pathLst>
            </a:custGeom>
            <a:noFill/>
            <a:ln w="19050">
              <a:solidFill>
                <a:schemeClr val="bg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charset="0"/>
              </a:endParaRPr>
            </a:p>
          </p:txBody>
        </p:sp>
      </p:grpSp>
      <p:grpSp>
        <p:nvGrpSpPr>
          <p:cNvPr id="5" name="Group 19"/>
          <p:cNvGrpSpPr>
            <a:grpSpLocks/>
          </p:cNvGrpSpPr>
          <p:nvPr/>
        </p:nvGrpSpPr>
        <p:grpSpPr bwMode="auto">
          <a:xfrm>
            <a:off x="2103724" y="3543300"/>
            <a:ext cx="949529" cy="1615349"/>
            <a:chOff x="952" y="2352"/>
            <a:chExt cx="414" cy="967"/>
          </a:xfrm>
        </p:grpSpPr>
        <p:sp>
          <p:nvSpPr>
            <p:cNvPr id="11299" name="Line 20"/>
            <p:cNvSpPr>
              <a:spLocks noChangeShapeType="1"/>
            </p:cNvSpPr>
            <p:nvPr/>
          </p:nvSpPr>
          <p:spPr bwMode="auto">
            <a:xfrm flipV="1">
              <a:off x="1152" y="2352"/>
              <a:ext cx="0" cy="624"/>
            </a:xfrm>
            <a:prstGeom prst="line">
              <a:avLst/>
            </a:prstGeom>
            <a:ln>
              <a:headEnd/>
              <a:tailEnd type="stealth" w="lg" len="lg"/>
            </a:ln>
          </p:spPr>
          <p:style>
            <a:lnRef idx="3">
              <a:schemeClr val="accent1"/>
            </a:lnRef>
            <a:fillRef idx="0">
              <a:schemeClr val="accent1"/>
            </a:fillRef>
            <a:effectRef idx="2">
              <a:schemeClr val="accent1"/>
            </a:effectRef>
            <a:fontRef idx="minor">
              <a:schemeClr val="tx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Times New Roman"/>
                <a:ea typeface="+mn-ea"/>
                <a:cs typeface="+mn-cs"/>
              </a:endParaRPr>
            </a:p>
          </p:txBody>
        </p:sp>
        <p:sp>
          <p:nvSpPr>
            <p:cNvPr id="11300" name="Text Box 21"/>
            <p:cNvSpPr txBox="1">
              <a:spLocks noChangeArrowheads="1"/>
            </p:cNvSpPr>
            <p:nvPr/>
          </p:nvSpPr>
          <p:spPr bwMode="auto">
            <a:xfrm>
              <a:off x="952" y="2877"/>
              <a:ext cx="414" cy="442"/>
            </a:xfrm>
            <a:prstGeom prst="rect">
              <a:avLst/>
            </a:prstGeom>
            <a:solidFill>
              <a:schemeClr val="accent1">
                <a:lumMod val="60000"/>
                <a:lumOff val="40000"/>
              </a:schemeClr>
            </a:solidFill>
            <a:ln>
              <a:headEnd/>
              <a:tailEnd/>
            </a:ln>
          </p:spPr>
          <p:style>
            <a:lnRef idx="0">
              <a:schemeClr val="accent5"/>
            </a:lnRef>
            <a:fillRef idx="3">
              <a:schemeClr val="accent5"/>
            </a:fillRef>
            <a:effectRef idx="3">
              <a:schemeClr val="accent5"/>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latin typeface="Arial Narrow" pitchFamily="34" charset="0"/>
                  <a:ea typeface="+mn-ea"/>
                  <a:cs typeface="+mn-cs"/>
                </a:rPr>
                <a:t>Parent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latin typeface="Arial Narrow" pitchFamily="34" charset="0"/>
                  <a:ea typeface="+mn-ea"/>
                  <a:cs typeface="+mn-cs"/>
                </a:rPr>
                <a:t>Emotional health</a:t>
              </a:r>
            </a:p>
          </p:txBody>
        </p:sp>
      </p:grpSp>
      <p:grpSp>
        <p:nvGrpSpPr>
          <p:cNvPr id="6" name="Group 22"/>
          <p:cNvGrpSpPr>
            <a:grpSpLocks/>
          </p:cNvGrpSpPr>
          <p:nvPr/>
        </p:nvGrpSpPr>
        <p:grpSpPr bwMode="auto">
          <a:xfrm>
            <a:off x="3160249" y="3097541"/>
            <a:ext cx="1757363" cy="1440171"/>
            <a:chOff x="1781" y="1632"/>
            <a:chExt cx="1476" cy="1173"/>
          </a:xfrm>
        </p:grpSpPr>
        <p:sp>
          <p:nvSpPr>
            <p:cNvPr id="11297" name="Line 23"/>
            <p:cNvSpPr>
              <a:spLocks noChangeShapeType="1"/>
            </p:cNvSpPr>
            <p:nvPr/>
          </p:nvSpPr>
          <p:spPr bwMode="auto">
            <a:xfrm flipV="1">
              <a:off x="1968" y="1632"/>
              <a:ext cx="0" cy="960"/>
            </a:xfrm>
            <a:prstGeom prst="line">
              <a:avLst/>
            </a:prstGeom>
            <a:ln>
              <a:headEnd/>
              <a:tailEnd type="stealth" w="lg" len="lg"/>
            </a:ln>
          </p:spPr>
          <p:style>
            <a:lnRef idx="3">
              <a:schemeClr val="accent1"/>
            </a:lnRef>
            <a:fillRef idx="0">
              <a:schemeClr val="accent1"/>
            </a:fillRef>
            <a:effectRef idx="2">
              <a:schemeClr val="accent1"/>
            </a:effectRef>
            <a:fontRef idx="minor">
              <a:schemeClr val="tx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Times New Roman"/>
                <a:ea typeface="+mn-ea"/>
                <a:cs typeface="+mn-cs"/>
              </a:endParaRPr>
            </a:p>
          </p:txBody>
        </p:sp>
        <p:sp>
          <p:nvSpPr>
            <p:cNvPr id="11298" name="Text Box 24"/>
            <p:cNvSpPr txBox="1">
              <a:spLocks noChangeArrowheads="1"/>
            </p:cNvSpPr>
            <p:nvPr/>
          </p:nvSpPr>
          <p:spPr bwMode="auto">
            <a:xfrm>
              <a:off x="1781" y="2598"/>
              <a:ext cx="1476" cy="207"/>
            </a:xfrm>
            <a:prstGeom prst="rect">
              <a:avLst/>
            </a:prstGeom>
            <a:solidFill>
              <a:schemeClr val="accent1">
                <a:lumMod val="60000"/>
                <a:lumOff val="40000"/>
              </a:schemeClr>
            </a:solidFill>
            <a:ln>
              <a:solidFill>
                <a:schemeClr val="accent1"/>
              </a:solidFill>
              <a:headEnd/>
              <a:tailEnd/>
            </a:ln>
          </p:spPr>
          <p:style>
            <a:lnRef idx="0">
              <a:schemeClr val="accent5"/>
            </a:lnRef>
            <a:fillRef idx="3">
              <a:schemeClr val="accent5"/>
            </a:fillRef>
            <a:effectRef idx="3">
              <a:schemeClr val="accent5"/>
            </a:effectRef>
            <a:fontRef idx="minor">
              <a:schemeClr val="lt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latin typeface="Arial Narrow" pitchFamily="34" charset="0"/>
                  <a:ea typeface="+mn-ea"/>
                  <a:cs typeface="+mn-cs"/>
                </a:rPr>
                <a:t>Protective Home Environment</a:t>
              </a:r>
            </a:p>
          </p:txBody>
        </p:sp>
      </p:grpSp>
      <p:grpSp>
        <p:nvGrpSpPr>
          <p:cNvPr id="7" name="Group 25"/>
          <p:cNvGrpSpPr>
            <a:grpSpLocks/>
          </p:cNvGrpSpPr>
          <p:nvPr/>
        </p:nvGrpSpPr>
        <p:grpSpPr bwMode="auto">
          <a:xfrm>
            <a:off x="6259440" y="2340623"/>
            <a:ext cx="1478551" cy="1137400"/>
            <a:chOff x="3792" y="1234"/>
            <a:chExt cx="1627" cy="900"/>
          </a:xfrm>
        </p:grpSpPr>
        <p:sp>
          <p:nvSpPr>
            <p:cNvPr id="11295" name="Line 26"/>
            <p:cNvSpPr>
              <a:spLocks noChangeShapeType="1"/>
            </p:cNvSpPr>
            <p:nvPr/>
          </p:nvSpPr>
          <p:spPr bwMode="auto">
            <a:xfrm flipV="1">
              <a:off x="3792" y="1234"/>
              <a:ext cx="4" cy="734"/>
            </a:xfrm>
            <a:prstGeom prst="line">
              <a:avLst/>
            </a:prstGeom>
            <a:ln>
              <a:headEnd/>
              <a:tailEnd type="stealth" w="lg" len="lg"/>
            </a:ln>
          </p:spPr>
          <p:style>
            <a:lnRef idx="3">
              <a:schemeClr val="accent1"/>
            </a:lnRef>
            <a:fillRef idx="0">
              <a:schemeClr val="accent1"/>
            </a:fillRef>
            <a:effectRef idx="2">
              <a:schemeClr val="accent1"/>
            </a:effectRef>
            <a:fontRef idx="minor">
              <a:schemeClr val="tx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Times New Roman"/>
                <a:ea typeface="+mn-ea"/>
                <a:cs typeface="+mn-cs"/>
              </a:endParaRPr>
            </a:p>
          </p:txBody>
        </p:sp>
        <p:sp>
          <p:nvSpPr>
            <p:cNvPr id="11296" name="Text Box 27"/>
            <p:cNvSpPr txBox="1">
              <a:spLocks noChangeArrowheads="1"/>
            </p:cNvSpPr>
            <p:nvPr/>
          </p:nvSpPr>
          <p:spPr bwMode="auto">
            <a:xfrm>
              <a:off x="3870" y="1805"/>
              <a:ext cx="1549" cy="329"/>
            </a:xfrm>
            <a:prstGeom prst="rect">
              <a:avLst/>
            </a:prstGeom>
            <a:solidFill>
              <a:schemeClr val="accent1">
                <a:lumMod val="60000"/>
                <a:lumOff val="40000"/>
              </a:schemeClr>
            </a:solidFill>
            <a:ln>
              <a:headEnd/>
              <a:tailEnd/>
            </a:ln>
          </p:spPr>
          <p:style>
            <a:lnRef idx="0">
              <a:schemeClr val="accent5"/>
            </a:lnRef>
            <a:fillRef idx="3">
              <a:schemeClr val="accent5"/>
            </a:fillRef>
            <a:effectRef idx="3">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latin typeface="Arial Narrow" pitchFamily="34" charset="0"/>
                  <a:ea typeface="+mn-ea"/>
                  <a:cs typeface="+mn-cs"/>
                </a:rPr>
                <a:t>Neighborhood Safety and Support</a:t>
              </a:r>
            </a:p>
          </p:txBody>
        </p:sp>
      </p:grpSp>
      <p:grpSp>
        <p:nvGrpSpPr>
          <p:cNvPr id="8" name="Group 42"/>
          <p:cNvGrpSpPr>
            <a:grpSpLocks/>
          </p:cNvGrpSpPr>
          <p:nvPr/>
        </p:nvGrpSpPr>
        <p:grpSpPr bwMode="auto">
          <a:xfrm>
            <a:off x="4248751" y="2650271"/>
            <a:ext cx="924085" cy="1564709"/>
            <a:chOff x="2592" y="1248"/>
            <a:chExt cx="791" cy="1190"/>
          </a:xfrm>
          <a:solidFill>
            <a:schemeClr val="accent1"/>
          </a:solidFill>
        </p:grpSpPr>
        <p:sp>
          <p:nvSpPr>
            <p:cNvPr id="11293" name="Line 43"/>
            <p:cNvSpPr>
              <a:spLocks noChangeShapeType="1"/>
            </p:cNvSpPr>
            <p:nvPr/>
          </p:nvSpPr>
          <p:spPr bwMode="auto">
            <a:xfrm flipV="1">
              <a:off x="2736" y="1248"/>
              <a:ext cx="0" cy="1008"/>
            </a:xfrm>
            <a:prstGeom prst="line">
              <a:avLst/>
            </a:prstGeom>
            <a:ln>
              <a:headEnd/>
              <a:tailEnd type="stealth" w="lg" len="lg"/>
            </a:ln>
          </p:spPr>
          <p:style>
            <a:lnRef idx="3">
              <a:schemeClr val="accent1"/>
            </a:lnRef>
            <a:fillRef idx="0">
              <a:schemeClr val="accent1"/>
            </a:fillRef>
            <a:effectRef idx="2">
              <a:schemeClr val="accent1"/>
            </a:effectRef>
            <a:fontRef idx="minor">
              <a:schemeClr val="tx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Times New Roman"/>
                <a:ea typeface="+mn-ea"/>
                <a:cs typeface="+mn-cs"/>
              </a:endParaRPr>
            </a:p>
          </p:txBody>
        </p:sp>
        <p:sp>
          <p:nvSpPr>
            <p:cNvPr id="11294" name="Text Box 44"/>
            <p:cNvSpPr txBox="1">
              <a:spLocks noChangeArrowheads="1"/>
            </p:cNvSpPr>
            <p:nvPr/>
          </p:nvSpPr>
          <p:spPr bwMode="auto">
            <a:xfrm>
              <a:off x="2592" y="2245"/>
              <a:ext cx="791" cy="193"/>
            </a:xfrm>
            <a:prstGeom prst="rect">
              <a:avLst/>
            </a:prstGeom>
            <a:solidFill>
              <a:schemeClr val="accent1">
                <a:lumMod val="60000"/>
                <a:lumOff val="40000"/>
              </a:schemeClr>
            </a:solidFill>
            <a:ln>
              <a:solidFill>
                <a:schemeClr val="accent1"/>
              </a:solidFill>
              <a:headEnd/>
              <a:tailEnd/>
            </a:ln>
          </p:spPr>
          <p:style>
            <a:lnRef idx="0">
              <a:schemeClr val="accent5"/>
            </a:lnRef>
            <a:fillRef idx="3">
              <a:schemeClr val="accent5"/>
            </a:fillRef>
            <a:effectRef idx="3">
              <a:schemeClr val="accent5"/>
            </a:effectRef>
            <a:fontRef idx="minor">
              <a:schemeClr val="lt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latin typeface="Arial Narrow" pitchFamily="34" charset="0"/>
                  <a:ea typeface="+mn-ea"/>
                  <a:cs typeface="+mn-cs"/>
                </a:rPr>
                <a:t>Medical Home</a:t>
              </a:r>
            </a:p>
          </p:txBody>
        </p:sp>
      </p:grpSp>
      <p:sp>
        <p:nvSpPr>
          <p:cNvPr id="55311" name="Arc 37"/>
          <p:cNvSpPr>
            <a:spLocks/>
          </p:cNvSpPr>
          <p:nvPr/>
        </p:nvSpPr>
        <p:spPr bwMode="auto">
          <a:xfrm flipH="1">
            <a:off x="1714500" y="2971800"/>
            <a:ext cx="5410200" cy="2343150"/>
          </a:xfrm>
          <a:custGeom>
            <a:avLst/>
            <a:gdLst>
              <a:gd name="T0" fmla="*/ 2147483647 w 21600"/>
              <a:gd name="T1" fmla="*/ 0 h 21599"/>
              <a:gd name="T2" fmla="*/ 2147483647 w 21600"/>
              <a:gd name="T3" fmla="*/ 2147483647 h 21599"/>
              <a:gd name="T4" fmla="*/ 0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189" y="-1"/>
                </a:moveTo>
                <a:cubicBezTo>
                  <a:pt x="12044" y="103"/>
                  <a:pt x="21600" y="9743"/>
                  <a:pt x="21600" y="21599"/>
                </a:cubicBezTo>
              </a:path>
              <a:path w="21600" h="21599" stroke="0" extrusionOk="0">
                <a:moveTo>
                  <a:pt x="189" y="-1"/>
                </a:moveTo>
                <a:cubicBezTo>
                  <a:pt x="12044" y="103"/>
                  <a:pt x="21600" y="9743"/>
                  <a:pt x="21600" y="21599"/>
                </a:cubicBezTo>
                <a:lnTo>
                  <a:pt x="0" y="21599"/>
                </a:lnTo>
                <a:close/>
              </a:path>
            </a:pathLst>
          </a:custGeom>
          <a:noFill/>
          <a:ln w="38100">
            <a:solidFill>
              <a:schemeClr val="tx2"/>
            </a:solidFill>
            <a:round/>
            <a:headEnd/>
            <a:tailEnd/>
          </a:ln>
        </p:spPr>
        <p:txBody>
          <a:bodyPr wrap="none" lIns="68564" tIns="34283" rIns="68564" bIns="34283"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charset="0"/>
            </a:endParaRPr>
          </a:p>
        </p:txBody>
      </p:sp>
      <p:grpSp>
        <p:nvGrpSpPr>
          <p:cNvPr id="9" name="Group 66"/>
          <p:cNvGrpSpPr>
            <a:grpSpLocks/>
          </p:cNvGrpSpPr>
          <p:nvPr/>
        </p:nvGrpSpPr>
        <p:grpSpPr bwMode="auto">
          <a:xfrm>
            <a:off x="1828801" y="2057400"/>
            <a:ext cx="3531394" cy="1844279"/>
            <a:chOff x="748470" y="1116542"/>
            <a:chExt cx="4708689" cy="2459241"/>
          </a:xfrm>
        </p:grpSpPr>
        <p:sp>
          <p:nvSpPr>
            <p:cNvPr id="11287" name="Line 39"/>
            <p:cNvSpPr>
              <a:spLocks noChangeShapeType="1"/>
            </p:cNvSpPr>
            <p:nvPr/>
          </p:nvSpPr>
          <p:spPr bwMode="auto">
            <a:xfrm>
              <a:off x="1967712" y="2412049"/>
              <a:ext cx="0" cy="1163734"/>
            </a:xfrm>
            <a:prstGeom prst="line">
              <a:avLst/>
            </a:prstGeom>
            <a:ln>
              <a:headEnd/>
              <a:tailEnd type="stealth" w="lg" len="lg"/>
            </a:ln>
          </p:spPr>
          <p:style>
            <a:lnRef idx="3">
              <a:schemeClr val="accent3"/>
            </a:lnRef>
            <a:fillRef idx="0">
              <a:schemeClr val="accent3"/>
            </a:fillRef>
            <a:effectRef idx="2">
              <a:schemeClr val="accent3"/>
            </a:effectRef>
            <a:fontRef idx="minor">
              <a:schemeClr val="tx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Times New Roman"/>
                <a:ea typeface="+mn-ea"/>
                <a:cs typeface="+mn-cs"/>
              </a:endParaRPr>
            </a:p>
          </p:txBody>
        </p:sp>
        <p:sp>
          <p:nvSpPr>
            <p:cNvPr id="11288" name="Line 40"/>
            <p:cNvSpPr>
              <a:spLocks noChangeShapeType="1"/>
            </p:cNvSpPr>
            <p:nvPr/>
          </p:nvSpPr>
          <p:spPr bwMode="auto">
            <a:xfrm flipH="1">
              <a:off x="3263158" y="1802399"/>
              <a:ext cx="0" cy="1295507"/>
            </a:xfrm>
            <a:prstGeom prst="line">
              <a:avLst/>
            </a:prstGeom>
            <a:ln>
              <a:headEnd/>
              <a:tailEnd type="stealth" w="lg" len="lg"/>
            </a:ln>
          </p:spPr>
          <p:style>
            <a:lnRef idx="3">
              <a:schemeClr val="accent3"/>
            </a:lnRef>
            <a:fillRef idx="0">
              <a:schemeClr val="accent3"/>
            </a:fillRef>
            <a:effectRef idx="2">
              <a:schemeClr val="accent3"/>
            </a:effectRef>
            <a:fontRef idx="minor">
              <a:schemeClr val="tx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Times New Roman"/>
                <a:ea typeface="+mn-ea"/>
                <a:cs typeface="+mn-cs"/>
              </a:endParaRPr>
            </a:p>
          </p:txBody>
        </p:sp>
        <p:sp>
          <p:nvSpPr>
            <p:cNvPr id="11289" name="Line 41"/>
            <p:cNvSpPr>
              <a:spLocks noChangeShapeType="1"/>
            </p:cNvSpPr>
            <p:nvPr/>
          </p:nvSpPr>
          <p:spPr bwMode="auto">
            <a:xfrm>
              <a:off x="4634805" y="1192748"/>
              <a:ext cx="46040" cy="1457445"/>
            </a:xfrm>
            <a:prstGeom prst="line">
              <a:avLst/>
            </a:prstGeom>
            <a:ln>
              <a:headEnd/>
              <a:tailEnd type="stealth" w="lg" len="lg"/>
            </a:ln>
          </p:spPr>
          <p:style>
            <a:lnRef idx="3">
              <a:schemeClr val="accent3"/>
            </a:lnRef>
            <a:fillRef idx="0">
              <a:schemeClr val="accent3"/>
            </a:fillRef>
            <a:effectRef idx="2">
              <a:schemeClr val="accent3"/>
            </a:effectRef>
            <a:fontRef idx="minor">
              <a:schemeClr val="tx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Times New Roman"/>
                <a:ea typeface="+mn-ea"/>
                <a:cs typeface="+mn-cs"/>
              </a:endParaRPr>
            </a:p>
          </p:txBody>
        </p:sp>
        <p:sp>
          <p:nvSpPr>
            <p:cNvPr id="11290" name="Text Box 45"/>
            <p:cNvSpPr txBox="1">
              <a:spLocks noChangeArrowheads="1"/>
            </p:cNvSpPr>
            <p:nvPr/>
          </p:nvSpPr>
          <p:spPr bwMode="auto">
            <a:xfrm>
              <a:off x="748470" y="2107472"/>
              <a:ext cx="2103641" cy="338583"/>
            </a:xfrm>
            <a:prstGeom prst="rect">
              <a:avLst/>
            </a:prstGeom>
            <a:solidFill>
              <a:schemeClr val="accent3"/>
            </a:solidFill>
            <a:ln>
              <a:headEnd/>
              <a:tailEnd/>
            </a:ln>
          </p:spPr>
          <p:style>
            <a:lnRef idx="0">
              <a:schemeClr val="accent6"/>
            </a:lnRef>
            <a:fillRef idx="3">
              <a:schemeClr val="accent6"/>
            </a:fillRef>
            <a:effectRef idx="3">
              <a:schemeClr val="accent6"/>
            </a:effectRef>
            <a:fontRef idx="minor">
              <a:schemeClr val="lt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latin typeface="Arial Narrow" pitchFamily="34" charset="0"/>
                  <a:ea typeface="+mn-ea"/>
                  <a:cs typeface="+mn-cs"/>
                </a:rPr>
                <a:t>Socioeconomic disparities</a:t>
              </a:r>
            </a:p>
          </p:txBody>
        </p:sp>
        <p:sp>
          <p:nvSpPr>
            <p:cNvPr id="11291" name="Text Box 46"/>
            <p:cNvSpPr txBox="1">
              <a:spLocks noChangeArrowheads="1"/>
            </p:cNvSpPr>
            <p:nvPr/>
          </p:nvSpPr>
          <p:spPr bwMode="auto">
            <a:xfrm>
              <a:off x="1967560" y="1497668"/>
              <a:ext cx="2214786" cy="338583"/>
            </a:xfrm>
            <a:prstGeom prst="rect">
              <a:avLst/>
            </a:prstGeom>
            <a:solidFill>
              <a:schemeClr val="accent3"/>
            </a:solidFill>
            <a:ln>
              <a:headEnd/>
              <a:tailEnd/>
            </a:ln>
          </p:spPr>
          <p:style>
            <a:lnRef idx="0">
              <a:schemeClr val="accent6"/>
            </a:lnRef>
            <a:fillRef idx="3">
              <a:schemeClr val="accent6"/>
            </a:fillRef>
            <a:effectRef idx="3">
              <a:schemeClr val="accent6"/>
            </a:effectRef>
            <a:fontRef idx="minor">
              <a:schemeClr val="lt1"/>
            </a:fontRef>
          </p:style>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latin typeface="Arial Narrow" pitchFamily="34" charset="0"/>
                  <a:ea typeface="+mn-ea"/>
                  <a:cs typeface="+mn-cs"/>
                </a:rPr>
                <a:t>Inaccessible health services</a:t>
              </a:r>
            </a:p>
          </p:txBody>
        </p:sp>
        <p:sp>
          <p:nvSpPr>
            <p:cNvPr id="11292" name="Text Box 47"/>
            <p:cNvSpPr txBox="1">
              <a:spLocks noChangeArrowheads="1"/>
            </p:cNvSpPr>
            <p:nvPr/>
          </p:nvSpPr>
          <p:spPr bwMode="auto">
            <a:xfrm>
              <a:off x="3856959" y="1116542"/>
              <a:ext cx="1600200" cy="338583"/>
            </a:xfrm>
            <a:prstGeom prst="rect">
              <a:avLst/>
            </a:prstGeom>
            <a:solidFill>
              <a:schemeClr val="accent3"/>
            </a:solidFill>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latin typeface="Arial Narrow" pitchFamily="34" charset="0"/>
                  <a:ea typeface="+mn-ea"/>
                  <a:cs typeface="+mn-cs"/>
                </a:rPr>
                <a:t>Domestic violence</a:t>
              </a:r>
            </a:p>
          </p:txBody>
        </p:sp>
      </p:grpSp>
      <p:sp>
        <p:nvSpPr>
          <p:cNvPr id="11283" name="Text Box 48"/>
          <p:cNvSpPr txBox="1">
            <a:spLocks noChangeArrowheads="1"/>
          </p:cNvSpPr>
          <p:nvPr/>
        </p:nvSpPr>
        <p:spPr bwMode="auto">
          <a:xfrm>
            <a:off x="1314450" y="5678092"/>
            <a:ext cx="4972050" cy="196193"/>
          </a:xfrm>
          <a:prstGeom prst="rect">
            <a:avLst/>
          </a:prstGeom>
          <a:noFill/>
          <a:ln w="9525">
            <a:noFill/>
            <a:miter lim="800000"/>
            <a:headEnd/>
            <a:tailEnd/>
          </a:ln>
        </p:spPr>
        <p:txBody>
          <a:bodyPr lIns="68564" tIns="34283" rIns="68564" bIns="34283">
            <a:spAutoFit/>
          </a:bodyPr>
          <a:lstStyle/>
          <a:p>
            <a:pPr marL="0" marR="0" lvl="0" indent="0" algn="l" defTabSz="914400" rtl="0" eaLnBrk="1" fontAlgn="auto" latinLnBrk="0" hangingPunct="1">
              <a:lnSpc>
                <a:spcPct val="100000"/>
              </a:lnSpc>
              <a:spcBef>
                <a:spcPts val="0"/>
              </a:spcBef>
              <a:spcAft>
                <a:spcPts val="0"/>
              </a:spcAft>
              <a:buClrTx/>
              <a:buSzTx/>
              <a:buFontTx/>
              <a:buNone/>
              <a:tabLst>
                <a:tab pos="178549" algn="l"/>
              </a:tabLst>
              <a:defRPr/>
            </a:pPr>
            <a:r>
              <a:rPr kumimoji="0" lang="en-US" sz="825" b="1" i="0" u="none" strike="noStrike" kern="0" cap="none" spc="0" normalizeH="0" baseline="0" noProof="0" dirty="0">
                <a:ln>
                  <a:noFill/>
                </a:ln>
                <a:solidFill>
                  <a:prstClr val="white"/>
                </a:solidFill>
                <a:effectLst/>
                <a:uLnTx/>
                <a:uFillTx/>
                <a:latin typeface="Arial Narrow" pitchFamily="34" charset="0"/>
                <a:ea typeface="ＭＳ Ｐゴシック" panose="020B0600070205080204" pitchFamily="34" charset="-128"/>
                <a:cs typeface="Arial" charset="0"/>
              </a:rPr>
              <a:t>Graphic Concept Adapted from Neal Halfon , UCLA Center for Healthier Children, Families, and Communities</a:t>
            </a:r>
          </a:p>
        </p:txBody>
      </p:sp>
      <p:sp>
        <p:nvSpPr>
          <p:cNvPr id="11286" name="Text Box 44"/>
          <p:cNvSpPr txBox="1">
            <a:spLocks noChangeArrowheads="1"/>
          </p:cNvSpPr>
          <p:nvPr/>
        </p:nvSpPr>
        <p:spPr bwMode="auto">
          <a:xfrm>
            <a:off x="4843641" y="3280808"/>
            <a:ext cx="1340644" cy="553984"/>
          </a:xfrm>
          <a:prstGeom prst="rect">
            <a:avLst/>
          </a:prstGeom>
          <a:solidFill>
            <a:schemeClr val="accent1">
              <a:lumMod val="60000"/>
              <a:lumOff val="40000"/>
            </a:schemeClr>
          </a:solidFill>
          <a:ln>
            <a:headEnd/>
            <a:tailEnd/>
          </a:ln>
        </p:spPr>
        <p:style>
          <a:lnRef idx="0">
            <a:schemeClr val="accent5"/>
          </a:lnRef>
          <a:fillRef idx="3">
            <a:schemeClr val="accent5"/>
          </a:fillRef>
          <a:effectRef idx="3">
            <a:schemeClr val="accent5"/>
          </a:effectRef>
          <a:fontRef idx="minor">
            <a:schemeClr val="lt1"/>
          </a:fontRef>
        </p:style>
        <p:txBody>
          <a:bodyPr lIns="68564" tIns="34283" rIns="68564" bIns="34283">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latin typeface="Arial Narrow" pitchFamily="34" charset="0"/>
                <a:ea typeface="+mn-ea"/>
                <a:cs typeface="+mn-cs"/>
              </a:rPr>
              <a:t>Quality Early Learning and Development Programs</a:t>
            </a:r>
          </a:p>
        </p:txBody>
      </p:sp>
      <p:sp>
        <p:nvSpPr>
          <p:cNvPr id="2" name="Title 1"/>
          <p:cNvSpPr>
            <a:spLocks noGrp="1"/>
          </p:cNvSpPr>
          <p:nvPr>
            <p:ph type="title"/>
          </p:nvPr>
        </p:nvSpPr>
        <p:spPr>
          <a:xfrm>
            <a:off x="1485900" y="1143004"/>
            <a:ext cx="6172200" cy="531995"/>
          </a:xfrm>
          <a:ln>
            <a:miter lim="800000"/>
            <a:headEnd/>
            <a:tailEnd/>
          </a:ln>
          <a:extLst/>
        </p:spPr>
        <p:txBody>
          <a:bodyPr>
            <a:normAutofit/>
          </a:bodyPr>
          <a:lstStyle/>
          <a:p>
            <a:pPr defTabSz="342698">
              <a:defRPr/>
            </a:pPr>
            <a:r>
              <a:rPr lang="en-US" sz="2400" b="1" dirty="0">
                <a:ln w="1905"/>
                <a:solidFill>
                  <a:schemeClr val="accent1"/>
                </a:solidFill>
                <a:effectLst>
                  <a:innerShdw blurRad="69850" dist="43180" dir="5400000">
                    <a:srgbClr val="000000">
                      <a:alpha val="65000"/>
                    </a:srgbClr>
                  </a:innerShdw>
                </a:effectLst>
              </a:rPr>
              <a:t>Developmental Trajectories</a:t>
            </a:r>
          </a:p>
        </p:txBody>
      </p:sp>
      <p:pic>
        <p:nvPicPr>
          <p:cNvPr id="49173" name="Picture 47" descr="HMG_logo_NtlCtr.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5100" y="971550"/>
            <a:ext cx="13335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6" name="Text Box 48"/>
          <p:cNvSpPr txBox="1">
            <a:spLocks noChangeArrowheads="1"/>
          </p:cNvSpPr>
          <p:nvPr/>
        </p:nvSpPr>
        <p:spPr bwMode="auto">
          <a:xfrm>
            <a:off x="6457950" y="2800351"/>
            <a:ext cx="1263254" cy="230818"/>
          </a:xfrm>
          <a:prstGeom prst="rect">
            <a:avLst/>
          </a:prstGeom>
          <a:noFill/>
          <a:ln w="9525">
            <a:noFill/>
            <a:miter lim="800000"/>
            <a:headEnd/>
            <a:tailEnd/>
          </a:ln>
        </p:spPr>
        <p:txBody>
          <a:bodyPr lIns="68564" tIns="34283" rIns="68564" bIns="34283">
            <a:spAutoFit/>
          </a:bodyPr>
          <a:lstStyle/>
          <a:p>
            <a:pPr marL="0" marR="0" lvl="0" indent="0" algn="l" defTabSz="914400" rtl="0" eaLnBrk="1" fontAlgn="auto" latinLnBrk="0" hangingPunct="1">
              <a:lnSpc>
                <a:spcPct val="100000"/>
              </a:lnSpc>
              <a:spcBef>
                <a:spcPts val="0"/>
              </a:spcBef>
              <a:spcAft>
                <a:spcPts val="0"/>
              </a:spcAft>
              <a:buClrTx/>
              <a:buSzTx/>
              <a:buFontTx/>
              <a:buNone/>
              <a:tabLst>
                <a:tab pos="178549" algn="l"/>
              </a:tabLst>
              <a:defRPr/>
            </a:pPr>
            <a:r>
              <a:rPr kumimoji="0" lang="en-US" sz="1050" b="1" i="0" u="none" strike="noStrike" kern="0" cap="none" spc="0" normalizeH="0" baseline="0" noProof="0" dirty="0">
                <a:ln>
                  <a:noFill/>
                </a:ln>
                <a:solidFill>
                  <a:prstClr val="black"/>
                </a:solidFill>
                <a:effectLst/>
                <a:uLnTx/>
                <a:uFillTx/>
                <a:latin typeface="Arial Narrow" pitchFamily="34" charset="0"/>
                <a:ea typeface="ＭＳ Ｐゴシック" panose="020B0600070205080204" pitchFamily="34" charset="-128"/>
                <a:cs typeface="Arial" charset="0"/>
              </a:rPr>
              <a:t>“At Risk” Trajectory</a:t>
            </a:r>
          </a:p>
        </p:txBody>
      </p:sp>
      <p:cxnSp>
        <p:nvCxnSpPr>
          <p:cNvPr id="57" name="Straight Arrow Connector 56"/>
          <p:cNvCxnSpPr>
            <a:cxnSpLocks/>
          </p:cNvCxnSpPr>
          <p:nvPr/>
        </p:nvCxnSpPr>
        <p:spPr>
          <a:xfrm flipV="1">
            <a:off x="5465827" y="2444355"/>
            <a:ext cx="0" cy="78682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46" name="Text Box 47"/>
          <p:cNvSpPr txBox="1">
            <a:spLocks noChangeArrowheads="1"/>
          </p:cNvSpPr>
          <p:nvPr/>
        </p:nvSpPr>
        <p:spPr bwMode="auto">
          <a:xfrm>
            <a:off x="5397190" y="1760881"/>
            <a:ext cx="1200150" cy="230818"/>
          </a:xfrm>
          <a:prstGeom prst="rect">
            <a:avLst/>
          </a:prstGeom>
          <a:solidFill>
            <a:schemeClr val="accent3"/>
          </a:solidFill>
          <a:ln>
            <a:headEnd/>
            <a:tailEnd/>
          </a:ln>
        </p:spPr>
        <p:style>
          <a:lnRef idx="0">
            <a:schemeClr val="accent6"/>
          </a:lnRef>
          <a:fillRef idx="3">
            <a:schemeClr val="accent6"/>
          </a:fillRef>
          <a:effectRef idx="3">
            <a:schemeClr val="accent6"/>
          </a:effectRef>
          <a:fontRef idx="minor">
            <a:schemeClr val="lt1"/>
          </a:fontRef>
        </p:style>
        <p:txBody>
          <a:bodyPr lIns="68564" tIns="34283" rIns="68564" bIns="34283">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latin typeface="Arial Narrow" pitchFamily="34" charset="0"/>
                <a:ea typeface="+mn-ea"/>
                <a:cs typeface="+mn-cs"/>
              </a:rPr>
              <a:t>Toxic Stress</a:t>
            </a:r>
          </a:p>
        </p:txBody>
      </p:sp>
      <p:sp>
        <p:nvSpPr>
          <p:cNvPr id="47" name="Line 41"/>
          <p:cNvSpPr>
            <a:spLocks noChangeShapeType="1"/>
          </p:cNvSpPr>
          <p:nvPr/>
        </p:nvSpPr>
        <p:spPr bwMode="auto">
          <a:xfrm>
            <a:off x="5980510" y="1910955"/>
            <a:ext cx="33338" cy="1092994"/>
          </a:xfrm>
          <a:prstGeom prst="line">
            <a:avLst/>
          </a:prstGeom>
          <a:ln>
            <a:headEnd/>
            <a:tailEnd type="stealth" w="lg" len="lg"/>
          </a:ln>
        </p:spPr>
        <p:style>
          <a:lnRef idx="3">
            <a:schemeClr val="accent3"/>
          </a:lnRef>
          <a:fillRef idx="0">
            <a:schemeClr val="accent3"/>
          </a:fillRef>
          <a:effectRef idx="2">
            <a:schemeClr val="accent3"/>
          </a:effectRef>
          <a:fontRef idx="minor">
            <a:schemeClr val="tx1"/>
          </a:fontRef>
        </p:style>
        <p:txBody>
          <a:bodyPr wrap="none" lIns="68564" tIns="34283" rIns="68564" bIns="34283"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Times New Roman"/>
              <a:ea typeface="+mn-ea"/>
              <a:cs typeface="+mn-cs"/>
            </a:endParaRPr>
          </a:p>
        </p:txBody>
      </p:sp>
      <p:sp>
        <p:nvSpPr>
          <p:cNvPr id="3" name="Slide Number Placeholder 2">
            <a:extLst>
              <a:ext uri="{FF2B5EF4-FFF2-40B4-BE49-F238E27FC236}">
                <a16:creationId xmlns:a16="http://schemas.microsoft.com/office/drawing/2014/main" id="{C13FDD78-E684-4C9F-8B3D-01D020A79552}"/>
              </a:ext>
            </a:extLst>
          </p:cNvPr>
          <p:cNvSpPr>
            <a:spLocks noGrp="1"/>
          </p:cNvSpPr>
          <p:nvPr>
            <p:ph type="sldNum" sz="quarter" idx="12"/>
          </p:nvPr>
        </p:nvSpPr>
        <p:spPr/>
        <p:txBody>
          <a:bodyPr/>
          <a:lstStyle/>
          <a:p>
            <a:pPr marL="0" marR="0" lvl="0" indent="0" algn="r" defTabSz="342698" rtl="0" eaLnBrk="1" fontAlgn="base" latinLnBrk="0" hangingPunct="1">
              <a:lnSpc>
                <a:spcPct val="100000"/>
              </a:lnSpc>
              <a:spcBef>
                <a:spcPct val="0"/>
              </a:spcBef>
              <a:spcAft>
                <a:spcPct val="0"/>
              </a:spcAft>
              <a:buClrTx/>
              <a:buSzTx/>
              <a:buFontTx/>
              <a:buNone/>
              <a:tabLst/>
              <a:defRPr/>
            </a:pPr>
            <a:fld id="{F73A4AF2-121B-4C9B-95FC-B182605819AF}" type="slidenum">
              <a:rPr kumimoji="0" lang="en-US" sz="900" b="0" i="0" u="none" strike="noStrike" kern="1200" cap="none" spc="0" normalizeH="0" baseline="0" noProof="0" smtClean="0">
                <a:ln>
                  <a:noFill/>
                </a:ln>
                <a:solidFill>
                  <a:srgbClr val="898989"/>
                </a:solidFill>
                <a:effectLst/>
                <a:uLnTx/>
                <a:uFillTx/>
                <a:latin typeface="Times New Roman" pitchFamily="-16" charset="0"/>
                <a:ea typeface="Geneva" pitchFamily="-16" charset="0"/>
              </a:rPr>
              <a:pPr marL="0" marR="0" lvl="0" indent="0" algn="r" defTabSz="342698" rtl="0" eaLnBrk="1" fontAlgn="base" latinLnBrk="0" hangingPunct="1">
                <a:lnSpc>
                  <a:spcPct val="100000"/>
                </a:lnSpc>
                <a:spcBef>
                  <a:spcPct val="0"/>
                </a:spcBef>
                <a:spcAft>
                  <a:spcPct val="0"/>
                </a:spcAft>
                <a:buClrTx/>
                <a:buSzTx/>
                <a:buFontTx/>
                <a:buNone/>
                <a:tabLst/>
                <a:defRPr/>
              </a:pPr>
              <a:t>4</a:t>
            </a:fld>
            <a:endParaRPr kumimoji="0" lang="en-US" sz="900" b="0" i="0" u="none" strike="noStrike" kern="1200" cap="none" spc="0" normalizeH="0" baseline="0" noProof="0" dirty="0">
              <a:ln>
                <a:noFill/>
              </a:ln>
              <a:solidFill>
                <a:srgbClr val="898989"/>
              </a:solidFill>
              <a:effectLst/>
              <a:uLnTx/>
              <a:uFillTx/>
              <a:latin typeface="Times New Roman" pitchFamily="-16" charset="0"/>
              <a:ea typeface="Geneva" pitchFamily="-16" charset="0"/>
            </a:endParaRPr>
          </a:p>
        </p:txBody>
      </p:sp>
      <p:pic>
        <p:nvPicPr>
          <p:cNvPr id="13" name="Audio 12">
            <a:hlinkClick r:id="" action="ppaction://media"/>
            <a:extLst>
              <a:ext uri="{FF2B5EF4-FFF2-40B4-BE49-F238E27FC236}">
                <a16:creationId xmlns:a16="http://schemas.microsoft.com/office/drawing/2014/main" id="{2097B7B6-3E82-442C-9775-BB4DBE838E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28618620"/>
      </p:ext>
    </p:extLst>
  </p:cSld>
  <p:clrMapOvr>
    <a:masterClrMapping/>
  </p:clrMapOvr>
  <p:transition advTm="1129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705ECF9-F056-4268-A1FC-D1220E1601AB}"/>
              </a:ext>
            </a:extLst>
          </p:cNvPr>
          <p:cNvSpPr>
            <a:spLocks noGrp="1"/>
          </p:cNvSpPr>
          <p:nvPr>
            <p:ph type="title"/>
          </p:nvPr>
        </p:nvSpPr>
        <p:spPr>
          <a:xfrm>
            <a:off x="609600" y="365125"/>
            <a:ext cx="7886700" cy="680897"/>
          </a:xfrm>
        </p:spPr>
        <p:txBody>
          <a:bodyPr/>
          <a:lstStyle/>
          <a:p>
            <a:r>
              <a:rPr lang="en-US" dirty="0">
                <a:latin typeface="Tw Cen MT Condensed" panose="020B0606020104020203" pitchFamily="34" charset="0"/>
              </a:rPr>
              <a:t>AAP Developmental Screening Guidelines</a:t>
            </a:r>
          </a:p>
        </p:txBody>
      </p:sp>
      <p:sp>
        <p:nvSpPr>
          <p:cNvPr id="5" name="Slide Number Placeholder 4">
            <a:extLst>
              <a:ext uri="{FF2B5EF4-FFF2-40B4-BE49-F238E27FC236}">
                <a16:creationId xmlns:a16="http://schemas.microsoft.com/office/drawing/2014/main" id="{DA0784FD-91CA-45FC-AC44-B9C4E8E9828D}"/>
              </a:ext>
            </a:extLst>
          </p:cNvPr>
          <p:cNvSpPr>
            <a:spLocks noGrp="1"/>
          </p:cNvSpPr>
          <p:nvPr>
            <p:ph type="sldNum" sz="quarter" idx="11"/>
          </p:nvPr>
        </p:nvSpPr>
        <p:spPr/>
        <p:txBody>
          <a:bodyPr/>
          <a:lstStyle/>
          <a:p>
            <a:r>
              <a:rPr lang="en-US" altLang="en-US" dirty="0"/>
              <a:t>6</a:t>
            </a:r>
          </a:p>
        </p:txBody>
      </p:sp>
      <p:sp>
        <p:nvSpPr>
          <p:cNvPr id="2" name="Content Placeholder 1">
            <a:extLst>
              <a:ext uri="{FF2B5EF4-FFF2-40B4-BE49-F238E27FC236}">
                <a16:creationId xmlns:a16="http://schemas.microsoft.com/office/drawing/2014/main" id="{7428F053-F8E9-43DC-86A5-1F20ECD976EF}"/>
              </a:ext>
            </a:extLst>
          </p:cNvPr>
          <p:cNvSpPr>
            <a:spLocks noGrp="1"/>
          </p:cNvSpPr>
          <p:nvPr>
            <p:ph sz="quarter" idx="4294967295"/>
          </p:nvPr>
        </p:nvSpPr>
        <p:spPr>
          <a:xfrm>
            <a:off x="4494213" y="1471613"/>
            <a:ext cx="4649787" cy="4340225"/>
          </a:xfrm>
          <a:prstGeom prst="rect">
            <a:avLst/>
          </a:prstGeom>
        </p:spPr>
        <p:txBody>
          <a:bodyPr/>
          <a:lstStyle/>
          <a:p>
            <a:pPr marL="457200" indent="-457200"/>
            <a:r>
              <a:rPr lang="en-US" sz="2800" dirty="0">
                <a:latin typeface="Tw Cen MT Condensed" panose="020B0606020104020203" pitchFamily="34" charset="0"/>
              </a:rPr>
              <a:t>Focus on Social Determinants of Health</a:t>
            </a:r>
          </a:p>
          <a:p>
            <a:pPr marL="855663" lvl="1" indent="-390525">
              <a:buClr>
                <a:schemeClr val="accent2"/>
              </a:buClr>
            </a:pPr>
            <a:r>
              <a:rPr lang="en-US" sz="2400" dirty="0">
                <a:latin typeface="Tw Cen MT Condensed" panose="020B0606020104020203" pitchFamily="34" charset="0"/>
              </a:rPr>
              <a:t>Greater focus on lifelong physical/mental health</a:t>
            </a:r>
          </a:p>
          <a:p>
            <a:pPr marL="855663" lvl="1" indent="-390525">
              <a:spcAft>
                <a:spcPts val="1200"/>
              </a:spcAft>
              <a:buClr>
                <a:schemeClr val="accent2"/>
              </a:buClr>
            </a:pPr>
            <a:r>
              <a:rPr lang="en-US" sz="2400" dirty="0">
                <a:latin typeface="Tw Cen MT Condensed" panose="020B0606020104020203" pitchFamily="34" charset="0"/>
              </a:rPr>
              <a:t>Strength based approaches</a:t>
            </a:r>
          </a:p>
          <a:p>
            <a:pPr marL="457200" indent="-457200">
              <a:spcBef>
                <a:spcPts val="1500"/>
              </a:spcBef>
            </a:pPr>
            <a:r>
              <a:rPr lang="en-US" sz="2800" dirty="0">
                <a:latin typeface="Tw Cen MT Condensed" panose="020B0606020104020203" pitchFamily="34" charset="0"/>
              </a:rPr>
              <a:t>Updated developmental milestones, surveillance questions and screening guidelines</a:t>
            </a:r>
          </a:p>
        </p:txBody>
      </p:sp>
      <p:pic>
        <p:nvPicPr>
          <p:cNvPr id="4" name="Picture 3">
            <a:extLst>
              <a:ext uri="{FF2B5EF4-FFF2-40B4-BE49-F238E27FC236}">
                <a16:creationId xmlns:a16="http://schemas.microsoft.com/office/drawing/2014/main" id="{B8EA2985-49BA-4626-BE98-90770879D7B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09600" y="1676400"/>
            <a:ext cx="3363967" cy="4135578"/>
          </a:xfrm>
          <a:prstGeom prst="rect">
            <a:avLst/>
          </a:prstGeom>
          <a:ln>
            <a:noFill/>
          </a:ln>
          <a:effectLst>
            <a:outerShdw blurRad="50800" dist="38100" algn="l" rotWithShape="0">
              <a:prstClr val="black">
                <a:alpha val="40000"/>
              </a:prstClr>
            </a:outerShdw>
          </a:effectLst>
        </p:spPr>
      </p:pic>
      <p:pic>
        <p:nvPicPr>
          <p:cNvPr id="10" name="Audio 9">
            <a:hlinkClick r:id="" action="ppaction://media"/>
            <a:extLst>
              <a:ext uri="{FF2B5EF4-FFF2-40B4-BE49-F238E27FC236}">
                <a16:creationId xmlns:a16="http://schemas.microsoft.com/office/drawing/2014/main" id="{D7067DBB-8F01-44C1-AC5B-F011CABB49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92906393"/>
      </p:ext>
    </p:extLst>
  </p:cSld>
  <p:clrMapOvr>
    <a:masterClrMapping/>
  </p:clrMapOvr>
  <mc:AlternateContent xmlns:mc="http://schemas.openxmlformats.org/markup-compatibility/2006" xmlns:p14="http://schemas.microsoft.com/office/powerpoint/2010/main">
    <mc:Choice Requires="p14">
      <p:transition spd="slow" p14:dur="2000" advTm="146835"/>
    </mc:Choice>
    <mc:Fallback xmlns="">
      <p:transition spd="slow" advTm="146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69FC9A-E068-4FCD-86BB-C6C22EC0400D}"/>
              </a:ext>
            </a:extLst>
          </p:cNvPr>
          <p:cNvSpPr>
            <a:spLocks noGrp="1"/>
          </p:cNvSpPr>
          <p:nvPr>
            <p:ph type="title"/>
          </p:nvPr>
        </p:nvSpPr>
        <p:spPr>
          <a:xfrm>
            <a:off x="609600" y="278039"/>
            <a:ext cx="7886700" cy="647246"/>
          </a:xfrm>
        </p:spPr>
        <p:txBody>
          <a:bodyPr/>
          <a:lstStyle/>
          <a:p>
            <a:r>
              <a:rPr lang="en-US" dirty="0">
                <a:latin typeface="Tw Cen MT Condensed" panose="020B0606020104020203" pitchFamily="34" charset="0"/>
              </a:rPr>
              <a:t>Universal Developmental Screening Registry </a:t>
            </a:r>
          </a:p>
        </p:txBody>
      </p:sp>
      <p:sp>
        <p:nvSpPr>
          <p:cNvPr id="4" name="Slide Number Placeholder 3">
            <a:extLst>
              <a:ext uri="{FF2B5EF4-FFF2-40B4-BE49-F238E27FC236}">
                <a16:creationId xmlns:a16="http://schemas.microsoft.com/office/drawing/2014/main" id="{2E6D15AA-CBD5-408F-B1B0-97DBC835622F}"/>
              </a:ext>
            </a:extLst>
          </p:cNvPr>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8702C3F-D7FF-449C-9C1A-2234F31883AC}" type="slidenum">
              <a:rPr kumimoji="0" lang="en-US" altLang="en-US" sz="1400" b="0" i="0" u="none" strike="noStrike" kern="1200" cap="none" spc="0" normalizeH="0" baseline="0" noProof="0" smtClean="0">
                <a:ln>
                  <a:noFill/>
                </a:ln>
                <a:solidFill>
                  <a:srgbClr val="8B8178">
                    <a:lumMod val="50000"/>
                  </a:srgbClr>
                </a:solidFill>
                <a:effectLst/>
                <a:uLnTx/>
                <a:uFillTx/>
                <a:latin typeface="Tw Cen MT"/>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a:t>
            </a:fld>
            <a:endParaRPr kumimoji="0" lang="en-US" altLang="en-US" sz="1400" b="0" i="0" u="none" strike="noStrike" kern="1200" cap="none" spc="0" normalizeH="0" baseline="0" noProof="0" dirty="0">
              <a:ln>
                <a:noFill/>
              </a:ln>
              <a:solidFill>
                <a:srgbClr val="8B8178">
                  <a:lumMod val="50000"/>
                </a:srgbClr>
              </a:solidFill>
              <a:effectLst/>
              <a:uLnTx/>
              <a:uFillTx/>
              <a:latin typeface="Tw Cen MT"/>
              <a:ea typeface="+mn-ea"/>
              <a:cs typeface="Arial" panose="020B0604020202020204" pitchFamily="34" charset="0"/>
            </a:endParaRPr>
          </a:p>
        </p:txBody>
      </p:sp>
      <p:sp>
        <p:nvSpPr>
          <p:cNvPr id="2" name="Content Placeholder 1">
            <a:extLst>
              <a:ext uri="{FF2B5EF4-FFF2-40B4-BE49-F238E27FC236}">
                <a16:creationId xmlns:a16="http://schemas.microsoft.com/office/drawing/2014/main" id="{6B79991A-E700-4DE6-A16F-5028CBCC6261}"/>
              </a:ext>
            </a:extLst>
          </p:cNvPr>
          <p:cNvSpPr>
            <a:spLocks noGrp="1"/>
          </p:cNvSpPr>
          <p:nvPr>
            <p:ph sz="quarter" idx="4294967295"/>
          </p:nvPr>
        </p:nvSpPr>
        <p:spPr>
          <a:xfrm>
            <a:off x="3795713" y="1317625"/>
            <a:ext cx="5348287" cy="4938713"/>
          </a:xfrm>
          <a:prstGeom prst="rect">
            <a:avLst/>
          </a:prstGeom>
        </p:spPr>
        <p:txBody>
          <a:bodyPr/>
          <a:lstStyle/>
          <a:p>
            <a:r>
              <a:rPr lang="en-US" sz="3600" b="1" dirty="0">
                <a:latin typeface="+mj-lt"/>
              </a:rPr>
              <a:t>Did you know </a:t>
            </a:r>
            <a:r>
              <a:rPr lang="en-US" sz="2700" dirty="0">
                <a:latin typeface="+mj-lt"/>
              </a:rPr>
              <a:t>that Vermont has a statewide registry where developmental screening results can be safely shared across settings?</a:t>
            </a:r>
          </a:p>
          <a:p>
            <a:pPr marL="0" indent="0">
              <a:buNone/>
            </a:pPr>
            <a:endParaRPr lang="en-US" sz="600" dirty="0">
              <a:latin typeface="+mj-lt"/>
            </a:endParaRPr>
          </a:p>
          <a:p>
            <a:r>
              <a:rPr lang="en-US" sz="3600" b="1" dirty="0">
                <a:latin typeface="+mj-lt"/>
              </a:rPr>
              <a:t>Did you know </a:t>
            </a:r>
            <a:r>
              <a:rPr lang="en-US" sz="2700" dirty="0">
                <a:latin typeface="+mj-lt"/>
              </a:rPr>
              <a:t>that you can use the registry to ensure the best outcomes for the children in your program?</a:t>
            </a:r>
          </a:p>
        </p:txBody>
      </p:sp>
      <p:pic>
        <p:nvPicPr>
          <p:cNvPr id="5" name="Picture 4">
            <a:extLst>
              <a:ext uri="{FF2B5EF4-FFF2-40B4-BE49-F238E27FC236}">
                <a16:creationId xmlns:a16="http://schemas.microsoft.com/office/drawing/2014/main" id="{77ECCC4A-5374-4027-84DD-D52CE6692F42}"/>
              </a:ext>
            </a:extLst>
          </p:cNvPr>
          <p:cNvPicPr>
            <a:picLocks noChangeAspect="1"/>
          </p:cNvPicPr>
          <p:nvPr/>
        </p:nvPicPr>
        <p:blipFill>
          <a:blip r:embed="rId5"/>
          <a:stretch>
            <a:fillRect/>
          </a:stretch>
        </p:blipFill>
        <p:spPr>
          <a:xfrm>
            <a:off x="56838" y="1404884"/>
            <a:ext cx="3882887" cy="2929113"/>
          </a:xfrm>
          <a:prstGeom prst="rect">
            <a:avLst/>
          </a:prstGeom>
        </p:spPr>
      </p:pic>
      <p:pic>
        <p:nvPicPr>
          <p:cNvPr id="10" name="Audio 9">
            <a:hlinkClick r:id="" action="ppaction://media"/>
            <a:extLst>
              <a:ext uri="{FF2B5EF4-FFF2-40B4-BE49-F238E27FC236}">
                <a16:creationId xmlns:a16="http://schemas.microsoft.com/office/drawing/2014/main" id="{A69D0191-21F0-4FC4-981F-9CBAECCE9E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95608480"/>
      </p:ext>
    </p:extLst>
  </p:cSld>
  <p:clrMapOvr>
    <a:masterClrMapping/>
  </p:clrMapOvr>
  <mc:AlternateContent xmlns:mc="http://schemas.openxmlformats.org/markup-compatibility/2006" xmlns:p14="http://schemas.microsoft.com/office/powerpoint/2010/main">
    <mc:Choice Requires="p14">
      <p:transition spd="slow" p14:dur="2000" advTm="38743"/>
    </mc:Choice>
    <mc:Fallback xmlns="">
      <p:transition spd="slow" advTm="38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9E4428-11F4-4BC2-B94C-0766010C9ADF}"/>
              </a:ext>
            </a:extLst>
          </p:cNvPr>
          <p:cNvSpPr>
            <a:spLocks noGrp="1"/>
          </p:cNvSpPr>
          <p:nvPr>
            <p:ph type="sldNum" sz="quarter" idx="11"/>
          </p:nvPr>
        </p:nvSpPr>
        <p:spPr/>
        <p:txBody>
          <a:bodyPr/>
          <a:lstStyle/>
          <a:p>
            <a:fld id="{B1BF533D-F1EA-4137-A455-C7C3BC1CD149}" type="slidenum">
              <a:rPr lang="en-US" smtClean="0"/>
              <a:t>7</a:t>
            </a:fld>
            <a:endParaRPr lang="en-US" dirty="0"/>
          </a:p>
        </p:txBody>
      </p:sp>
      <p:sp>
        <p:nvSpPr>
          <p:cNvPr id="5" name="Rectangle 4">
            <a:extLst>
              <a:ext uri="{FF2B5EF4-FFF2-40B4-BE49-F238E27FC236}">
                <a16:creationId xmlns:a16="http://schemas.microsoft.com/office/drawing/2014/main" id="{274255CE-FFF8-4B11-90BB-E3CB8DC43899}"/>
              </a:ext>
            </a:extLst>
          </p:cNvPr>
          <p:cNvSpPr/>
          <p:nvPr/>
        </p:nvSpPr>
        <p:spPr>
          <a:xfrm>
            <a:off x="628650" y="272701"/>
            <a:ext cx="8515350" cy="646331"/>
          </a:xfrm>
          <a:prstGeom prst="rect">
            <a:avLst/>
          </a:prstGeom>
        </p:spPr>
        <p:txBody>
          <a:bodyPr wrap="square">
            <a:spAutoFit/>
          </a:bodyPr>
          <a:lstStyle/>
          <a:p>
            <a:pPr fontAlgn="base">
              <a:spcBef>
                <a:spcPct val="0"/>
              </a:spcBef>
              <a:spcAft>
                <a:spcPct val="0"/>
              </a:spcAft>
            </a:pPr>
            <a:r>
              <a:rPr lang="en-US" sz="3600" dirty="0">
                <a:solidFill>
                  <a:srgbClr val="8B8178"/>
                </a:solidFill>
                <a:latin typeface="Tw Cen MT Condensed" panose="020B0606020104020203" pitchFamily="34" charset="0"/>
                <a:ea typeface="ＭＳ Ｐゴシック" charset="-128"/>
                <a:cs typeface="Arial" panose="020B0604020202020204" pitchFamily="34" charset="0"/>
              </a:rPr>
              <a:t>No Wrong Door for Developmental Screening </a:t>
            </a:r>
            <a:endParaRPr lang="en-US" sz="3600" b="1" dirty="0">
              <a:solidFill>
                <a:prstClr val="black"/>
              </a:solidFill>
              <a:latin typeface="Arial" charset="0"/>
              <a:cs typeface="Arial" charset="0"/>
            </a:endParaRPr>
          </a:p>
        </p:txBody>
      </p:sp>
      <p:pic>
        <p:nvPicPr>
          <p:cNvPr id="6" name="Picture 5" descr="A picture containing person, sitting, child, indoor&#10;&#10;Description generated with very high confidence">
            <a:extLst>
              <a:ext uri="{FF2B5EF4-FFF2-40B4-BE49-F238E27FC236}">
                <a16:creationId xmlns:a16="http://schemas.microsoft.com/office/drawing/2014/main" id="{1A511A4C-5FF0-4B4B-A7DE-B7BD12C79040}"/>
              </a:ext>
            </a:extLst>
          </p:cNvPr>
          <p:cNvPicPr>
            <a:picLocks noChangeAspect="1"/>
          </p:cNvPicPr>
          <p:nvPr/>
        </p:nvPicPr>
        <p:blipFill rotWithShape="1">
          <a:blip r:embed="rId5">
            <a:extLst>
              <a:ext uri="{28A0092B-C50C-407E-A947-70E740481C1C}">
                <a14:useLocalDpi xmlns:a14="http://schemas.microsoft.com/office/drawing/2010/main" val="0"/>
              </a:ext>
            </a:extLst>
          </a:blip>
          <a:srcRect l="1451" r="9971" b="14340"/>
          <a:stretch/>
        </p:blipFill>
        <p:spPr>
          <a:xfrm>
            <a:off x="5538370" y="1404257"/>
            <a:ext cx="3491330" cy="3978479"/>
          </a:xfrm>
          <a:prstGeom prst="rect">
            <a:avLst/>
          </a:prstGeom>
        </p:spPr>
      </p:pic>
      <p:sp>
        <p:nvSpPr>
          <p:cNvPr id="7" name="Rectangle 6">
            <a:extLst>
              <a:ext uri="{FF2B5EF4-FFF2-40B4-BE49-F238E27FC236}">
                <a16:creationId xmlns:a16="http://schemas.microsoft.com/office/drawing/2014/main" id="{9C13F985-B581-4A1E-98B8-325ED6D6897C}"/>
              </a:ext>
            </a:extLst>
          </p:cNvPr>
          <p:cNvSpPr/>
          <p:nvPr/>
        </p:nvSpPr>
        <p:spPr>
          <a:xfrm>
            <a:off x="197498" y="1404257"/>
            <a:ext cx="5460352" cy="3508653"/>
          </a:xfrm>
          <a:prstGeom prst="rect">
            <a:avLst/>
          </a:prstGeom>
        </p:spPr>
        <p:txBody>
          <a:bodyPr wrap="square">
            <a:spAutoFit/>
          </a:bodyPr>
          <a:lstStyle/>
          <a:p>
            <a:r>
              <a:rPr lang="en-US" sz="2800" dirty="0">
                <a:latin typeface="Tw Cen MT Condensed" panose="020B0606020104020203" pitchFamily="34" charset="0"/>
              </a:rPr>
              <a:t>Using the registry will…</a:t>
            </a:r>
          </a:p>
          <a:p>
            <a:endParaRPr lang="en-US" sz="2800" dirty="0">
              <a:latin typeface="Tw Cen MT Condensed" panose="020B0606020104020203" pitchFamily="34" charset="0"/>
            </a:endParaRPr>
          </a:p>
          <a:p>
            <a:r>
              <a:rPr lang="en-US" sz="2800" dirty="0">
                <a:latin typeface="Tw Cen MT Condensed" panose="020B0606020104020203" pitchFamily="34" charset="0"/>
              </a:rPr>
              <a:t>1. Promote healthy development for </a:t>
            </a:r>
            <a:r>
              <a:rPr lang="en-US" sz="2800" u="sng" dirty="0">
                <a:latin typeface="Tw Cen MT Condensed" panose="020B0606020104020203" pitchFamily="34" charset="0"/>
              </a:rPr>
              <a:t>ALL </a:t>
            </a:r>
            <a:r>
              <a:rPr lang="en-US" sz="2800" dirty="0">
                <a:latin typeface="Tw Cen MT Condensed" panose="020B0606020104020203" pitchFamily="34" charset="0"/>
              </a:rPr>
              <a:t>children </a:t>
            </a:r>
          </a:p>
          <a:p>
            <a:endParaRPr lang="en-US" sz="2800" dirty="0">
              <a:latin typeface="Tw Cen MT Condensed" panose="020B0606020104020203" pitchFamily="34" charset="0"/>
            </a:endParaRPr>
          </a:p>
          <a:p>
            <a:r>
              <a:rPr lang="en-US" sz="2800" dirty="0">
                <a:latin typeface="Tw Cen MT Condensed" panose="020B0606020104020203" pitchFamily="34" charset="0"/>
              </a:rPr>
              <a:t>2. Reduce screening duplication </a:t>
            </a:r>
          </a:p>
          <a:p>
            <a:endParaRPr lang="en-US" sz="2800" dirty="0">
              <a:latin typeface="Tw Cen MT Condensed" panose="020B0606020104020203" pitchFamily="34" charset="0"/>
            </a:endParaRPr>
          </a:p>
          <a:p>
            <a:r>
              <a:rPr lang="en-US" sz="2800" dirty="0">
                <a:latin typeface="Tw Cen MT Condensed" panose="020B0606020104020203" pitchFamily="34" charset="0"/>
              </a:rPr>
              <a:t>3. Contribute to a community of health </a:t>
            </a:r>
          </a:p>
          <a:p>
            <a:endParaRPr lang="en-US" sz="2600" dirty="0"/>
          </a:p>
        </p:txBody>
      </p:sp>
      <p:pic>
        <p:nvPicPr>
          <p:cNvPr id="2" name="Audio 1">
            <a:hlinkClick r:id="" action="ppaction://media"/>
            <a:extLst>
              <a:ext uri="{FF2B5EF4-FFF2-40B4-BE49-F238E27FC236}">
                <a16:creationId xmlns:a16="http://schemas.microsoft.com/office/drawing/2014/main" id="{79F2AB6C-33D1-4124-8617-F7695925B8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24847970"/>
      </p:ext>
    </p:extLst>
  </p:cSld>
  <p:clrMapOvr>
    <a:masterClrMapping/>
  </p:clrMapOvr>
  <mc:AlternateContent xmlns:mc="http://schemas.openxmlformats.org/markup-compatibility/2006" xmlns:p14="http://schemas.microsoft.com/office/powerpoint/2010/main">
    <mc:Choice Requires="p14">
      <p:transition spd="slow" p14:dur="2000" advTm="28034"/>
    </mc:Choice>
    <mc:Fallback xmlns="">
      <p:transition spd="slow" advTm="28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0" y="1278096"/>
            <a:ext cx="9029700" cy="4648200"/>
          </a:xfrm>
          <a:prstGeom prst="rect">
            <a:avLst/>
          </a:prstGeom>
        </p:spPr>
        <p:txBody>
          <a:bodyPr>
            <a:normAutofit/>
          </a:bodyPr>
          <a:lstStyle/>
          <a:p>
            <a:pPr marL="0" indent="0">
              <a:buNone/>
            </a:pPr>
            <a:r>
              <a:rPr lang="en-US" sz="4000" dirty="0">
                <a:latin typeface="Tw Cen MT Condensed" panose="020B0606020104020203" pitchFamily="34" charset="0"/>
              </a:rPr>
              <a:t>As a registry user you can…</a:t>
            </a:r>
          </a:p>
          <a:p>
            <a:pPr marL="0" indent="0">
              <a:buNone/>
            </a:pPr>
            <a:endParaRPr lang="en-US" sz="2400" dirty="0">
              <a:latin typeface="Tw Cen MT Condensed" panose="020B0606020104020203" pitchFamily="34" charset="0"/>
            </a:endParaRPr>
          </a:p>
          <a:p>
            <a:pPr lvl="2">
              <a:buFont typeface="Wingdings" panose="05000000000000000000" pitchFamily="2" charset="2"/>
              <a:buChar char="q"/>
            </a:pPr>
            <a:r>
              <a:rPr lang="en-US" sz="3200" dirty="0">
                <a:latin typeface="Tw Cen MT Condensed" panose="020B0606020104020203" pitchFamily="34" charset="0"/>
              </a:rPr>
              <a:t> View developmental screening results of the children in your program</a:t>
            </a:r>
          </a:p>
          <a:p>
            <a:pPr lvl="2">
              <a:buFont typeface="Wingdings" panose="05000000000000000000" pitchFamily="2" charset="2"/>
              <a:buChar char="q"/>
            </a:pPr>
            <a:r>
              <a:rPr lang="en-US" sz="3200" dirty="0">
                <a:latin typeface="Tw Cen MT Condensed" panose="020B0606020104020203" pitchFamily="34" charset="0"/>
              </a:rPr>
              <a:t> Enter screening results</a:t>
            </a:r>
          </a:p>
          <a:p>
            <a:pPr lvl="2">
              <a:buFont typeface="Wingdings" panose="05000000000000000000" pitchFamily="2" charset="2"/>
              <a:buChar char="q"/>
            </a:pPr>
            <a:r>
              <a:rPr lang="en-US" sz="3200" dirty="0">
                <a:latin typeface="Tw Cen MT Condensed" panose="020B0606020104020203" pitchFamily="34" charset="0"/>
              </a:rPr>
              <a:t> Securely share screening results with the child’s healthcare provider, Children’s Integrated Services teams, public schools, and others </a:t>
            </a:r>
          </a:p>
          <a:p>
            <a:pPr marL="685800" lvl="2" indent="0">
              <a:buNone/>
            </a:pPr>
            <a:endParaRPr lang="en-US" dirty="0"/>
          </a:p>
        </p:txBody>
      </p:sp>
      <p:sp>
        <p:nvSpPr>
          <p:cNvPr id="8" name="Rectangle 7">
            <a:extLst>
              <a:ext uri="{FF2B5EF4-FFF2-40B4-BE49-F238E27FC236}">
                <a16:creationId xmlns:a16="http://schemas.microsoft.com/office/drawing/2014/main" id="{F09AF17E-221E-491F-A5D3-47617586CCC1}"/>
              </a:ext>
            </a:extLst>
          </p:cNvPr>
          <p:cNvSpPr/>
          <p:nvPr/>
        </p:nvSpPr>
        <p:spPr>
          <a:xfrm>
            <a:off x="700087" y="272701"/>
            <a:ext cx="6057900" cy="646331"/>
          </a:xfrm>
          <a:prstGeom prst="rect">
            <a:avLst/>
          </a:prstGeom>
        </p:spPr>
        <p:txBody>
          <a:bodyPr wrap="square">
            <a:spAutoFit/>
          </a:bodyPr>
          <a:lstStyle/>
          <a:p>
            <a:pPr fontAlgn="base">
              <a:spcBef>
                <a:spcPct val="0"/>
              </a:spcBef>
              <a:spcAft>
                <a:spcPct val="0"/>
              </a:spcAft>
            </a:pPr>
            <a:r>
              <a:rPr lang="en-US" sz="3600" dirty="0">
                <a:solidFill>
                  <a:srgbClr val="8B8178"/>
                </a:solidFill>
                <a:latin typeface="Tw Cen MT Condensed" panose="020B0606020104020203" pitchFamily="34" charset="0"/>
                <a:ea typeface="ＭＳ Ｐゴシック" charset="-128"/>
                <a:cs typeface="Arial" panose="020B0604020202020204" pitchFamily="34" charset="0"/>
              </a:rPr>
              <a:t>Access Based on Permissions </a:t>
            </a:r>
            <a:endParaRPr lang="en-US" sz="3600" b="1" dirty="0">
              <a:solidFill>
                <a:prstClr val="black"/>
              </a:solidFill>
              <a:latin typeface="Arial" charset="0"/>
              <a:cs typeface="Arial" charset="0"/>
            </a:endParaRPr>
          </a:p>
        </p:txBody>
      </p:sp>
      <p:pic>
        <p:nvPicPr>
          <p:cNvPr id="6" name="Audio 5">
            <a:hlinkClick r:id="" action="ppaction://media"/>
            <a:extLst>
              <a:ext uri="{FF2B5EF4-FFF2-40B4-BE49-F238E27FC236}">
                <a16:creationId xmlns:a16="http://schemas.microsoft.com/office/drawing/2014/main" id="{3E947708-550D-4D6E-9E36-EBF3123141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69698792"/>
      </p:ext>
    </p:extLst>
  </p:cSld>
  <p:clrMapOvr>
    <a:masterClrMapping/>
  </p:clrMapOvr>
  <mc:AlternateContent xmlns:mc="http://schemas.openxmlformats.org/markup-compatibility/2006" xmlns:p14="http://schemas.microsoft.com/office/powerpoint/2010/main">
    <mc:Choice Requires="p14">
      <p:transition spd="slow" p14:dur="2000" advTm="52224"/>
    </mc:Choice>
    <mc:Fallback xmlns="">
      <p:transition spd="slow" advTm="52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DC7A9A-559C-41CD-B30D-08AF4FD0225E}"/>
              </a:ext>
            </a:extLst>
          </p:cNvPr>
          <p:cNvSpPr>
            <a:spLocks noGrp="1"/>
          </p:cNvSpPr>
          <p:nvPr>
            <p:ph type="title"/>
          </p:nvPr>
        </p:nvSpPr>
        <p:spPr/>
        <p:txBody>
          <a:bodyPr/>
          <a:lstStyle/>
          <a:p>
            <a:r>
              <a:rPr lang="en-US" dirty="0">
                <a:latin typeface="Tw Cen MT Condensed" panose="020B0606020104020203" pitchFamily="34" charset="0"/>
              </a:rPr>
              <a:t>Easy as…..1,2,3! </a:t>
            </a:r>
          </a:p>
        </p:txBody>
      </p:sp>
      <p:sp>
        <p:nvSpPr>
          <p:cNvPr id="4" name="Slide Number Placeholder 3">
            <a:extLst>
              <a:ext uri="{FF2B5EF4-FFF2-40B4-BE49-F238E27FC236}">
                <a16:creationId xmlns:a16="http://schemas.microsoft.com/office/drawing/2014/main" id="{5E28D41A-1039-47FF-85F6-9AC44AE6610F}"/>
              </a:ext>
            </a:extLst>
          </p:cNvPr>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8702C3F-D7FF-449C-9C1A-2234F31883AC}" type="slidenum">
              <a:rPr kumimoji="0" lang="en-US" altLang="en-US" sz="1400" b="0" i="0" u="none" strike="noStrike" kern="1200" cap="none" spc="0" normalizeH="0" baseline="0" noProof="0" smtClean="0">
                <a:ln>
                  <a:noFill/>
                </a:ln>
                <a:solidFill>
                  <a:srgbClr val="8B8178">
                    <a:lumMod val="50000"/>
                  </a:srgbClr>
                </a:solidFill>
                <a:effectLst/>
                <a:uLnTx/>
                <a:uFillTx/>
                <a:latin typeface="Tw Cen MT"/>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9</a:t>
            </a:fld>
            <a:endParaRPr kumimoji="0" lang="en-US" altLang="en-US" sz="1400" b="0" i="0" u="none" strike="noStrike" kern="1200" cap="none" spc="0" normalizeH="0" baseline="0" noProof="0" dirty="0">
              <a:ln>
                <a:noFill/>
              </a:ln>
              <a:solidFill>
                <a:srgbClr val="8B8178">
                  <a:lumMod val="50000"/>
                </a:srgbClr>
              </a:solidFill>
              <a:effectLst/>
              <a:uLnTx/>
              <a:uFillTx/>
              <a:latin typeface="Tw Cen MT"/>
              <a:ea typeface="+mn-ea"/>
              <a:cs typeface="Arial" panose="020B0604020202020204" pitchFamily="34" charset="0"/>
            </a:endParaRPr>
          </a:p>
        </p:txBody>
      </p:sp>
      <p:sp>
        <p:nvSpPr>
          <p:cNvPr id="6" name="TextBox 5">
            <a:extLst>
              <a:ext uri="{FF2B5EF4-FFF2-40B4-BE49-F238E27FC236}">
                <a16:creationId xmlns:a16="http://schemas.microsoft.com/office/drawing/2014/main" id="{6E251201-26DF-4870-8631-EF4831A32587}"/>
              </a:ext>
            </a:extLst>
          </p:cNvPr>
          <p:cNvSpPr txBox="1"/>
          <p:nvPr/>
        </p:nvSpPr>
        <p:spPr>
          <a:xfrm>
            <a:off x="233265" y="1215571"/>
            <a:ext cx="8677469" cy="5678478"/>
          </a:xfrm>
          <a:prstGeom prst="rect">
            <a:avLst/>
          </a:prstGeom>
          <a:noFill/>
        </p:spPr>
        <p:txBody>
          <a:bodyPr wrap="square" rtlCol="0">
            <a:spAutoFit/>
          </a:bodyPr>
          <a:lstStyle/>
          <a:p>
            <a:r>
              <a:rPr lang="en-US" sz="3600" b="1" dirty="0">
                <a:solidFill>
                  <a:schemeClr val="accent2"/>
                </a:solidFill>
                <a:latin typeface="Tw Cen MT Condensed" panose="020B0606020104020203" pitchFamily="34" charset="0"/>
              </a:rPr>
              <a:t>Step 1</a:t>
            </a:r>
            <a:r>
              <a:rPr lang="en-US" sz="3600" dirty="0">
                <a:latin typeface="Tw Cen MT Condensed" panose="020B0606020104020203" pitchFamily="34" charset="0"/>
              </a:rPr>
              <a:t>: </a:t>
            </a:r>
            <a:r>
              <a:rPr lang="en-US" sz="3200" dirty="0">
                <a:latin typeface="Tw Cen MT Condensed" panose="020B0606020104020203" pitchFamily="34" charset="0"/>
              </a:rPr>
              <a:t>Complete the Access and Confidentiality/ Privilege Agreement and return to the Health Department:</a:t>
            </a:r>
          </a:p>
          <a:p>
            <a:r>
              <a:rPr lang="en-US" sz="3200" dirty="0">
                <a:latin typeface="Tw Cen MT Condensed" panose="020B0606020104020203" pitchFamily="34" charset="0"/>
              </a:rPr>
              <a:t>	</a:t>
            </a:r>
            <a:r>
              <a:rPr lang="en-US" sz="2400" b="1" dirty="0">
                <a:latin typeface="Tw Cen MT Condensed" panose="020B0606020104020203" pitchFamily="34" charset="0"/>
              </a:rPr>
              <a:t>Scan and email </a:t>
            </a:r>
            <a:r>
              <a:rPr lang="en-US" sz="2400" dirty="0">
                <a:latin typeface="Tw Cen MT Condensed" panose="020B0606020104020203" pitchFamily="34" charset="0"/>
              </a:rPr>
              <a:t>to: </a:t>
            </a:r>
            <a:r>
              <a:rPr lang="en-US" sz="2800" u="sng" dirty="0">
                <a:latin typeface="Tw Cen MT Condensed" panose="020B0606020104020203" pitchFamily="34" charset="0"/>
                <a:hlinkClick r:id="rId6"/>
              </a:rPr>
              <a:t>AHS.VDHudsregistry@vermont.gov</a:t>
            </a:r>
            <a:r>
              <a:rPr lang="en-US" sz="2800" u="sng" dirty="0">
                <a:latin typeface="Tw Cen MT Condensed" panose="020B0606020104020203" pitchFamily="34" charset="0"/>
              </a:rPr>
              <a:t> </a:t>
            </a:r>
          </a:p>
          <a:p>
            <a:r>
              <a:rPr lang="en-US" sz="2000" b="1" dirty="0">
                <a:latin typeface="Tw Cen MT Condensed" panose="020B0606020104020203" pitchFamily="34" charset="0"/>
              </a:rPr>
              <a:t>	OR</a:t>
            </a:r>
          </a:p>
          <a:p>
            <a:r>
              <a:rPr lang="en-US" sz="2000" b="1" dirty="0">
                <a:latin typeface="Tw Cen MT Condensed" panose="020B0606020104020203" pitchFamily="34" charset="0"/>
              </a:rPr>
              <a:t>	FAX: </a:t>
            </a:r>
            <a:r>
              <a:rPr lang="en-US" sz="2800" dirty="0">
                <a:latin typeface="Tw Cen MT Condensed" panose="020B0606020104020203" pitchFamily="34" charset="0"/>
              </a:rPr>
              <a:t>802-951-1218</a:t>
            </a:r>
            <a:r>
              <a:rPr lang="en-US" sz="2000" dirty="0">
                <a:latin typeface="Tw Cen MT Condensed" panose="020B0606020104020203" pitchFamily="34" charset="0"/>
              </a:rPr>
              <a:t> </a:t>
            </a:r>
          </a:p>
          <a:p>
            <a:endParaRPr lang="en-US" dirty="0">
              <a:latin typeface="Tw Cen MT Condensed" panose="020B0606020104020203" pitchFamily="34" charset="0"/>
            </a:endParaRPr>
          </a:p>
          <a:p>
            <a:r>
              <a:rPr lang="en-US" sz="3600" b="1" dirty="0">
                <a:solidFill>
                  <a:schemeClr val="accent2"/>
                </a:solidFill>
                <a:latin typeface="Tw Cen MT Condensed" panose="020B0606020104020203" pitchFamily="34" charset="0"/>
              </a:rPr>
              <a:t>Step 2</a:t>
            </a:r>
            <a:r>
              <a:rPr lang="en-US" sz="3600" dirty="0">
                <a:latin typeface="Tw Cen MT Condensed" panose="020B0606020104020203" pitchFamily="34" charset="0"/>
              </a:rPr>
              <a:t>: </a:t>
            </a:r>
            <a:r>
              <a:rPr lang="en-US" sz="3200" dirty="0">
                <a:latin typeface="Tw Cen MT Condensed" panose="020B0606020104020203" pitchFamily="34" charset="0"/>
              </a:rPr>
              <a:t>Have your families complete and sign the Parental Release form and keep this for your records</a:t>
            </a:r>
          </a:p>
          <a:p>
            <a:endParaRPr lang="en-US" dirty="0">
              <a:latin typeface="Tw Cen MT Condensed" panose="020B0606020104020203" pitchFamily="34" charset="0"/>
            </a:endParaRPr>
          </a:p>
          <a:p>
            <a:pPr lvl="0"/>
            <a:r>
              <a:rPr lang="en-US" sz="3600" b="1" dirty="0">
                <a:solidFill>
                  <a:schemeClr val="accent2"/>
                </a:solidFill>
                <a:latin typeface="Tw Cen MT Condensed" panose="020B0606020104020203" pitchFamily="34" charset="0"/>
              </a:rPr>
              <a:t>Step 3</a:t>
            </a:r>
            <a:r>
              <a:rPr lang="en-US" sz="3600" dirty="0">
                <a:solidFill>
                  <a:prstClr val="black"/>
                </a:solidFill>
                <a:latin typeface="Tw Cen MT Condensed" panose="020B0606020104020203" pitchFamily="34" charset="0"/>
              </a:rPr>
              <a:t>: </a:t>
            </a:r>
            <a:r>
              <a:rPr lang="en-US" sz="3200" dirty="0">
                <a:solidFill>
                  <a:prstClr val="black"/>
                </a:solidFill>
                <a:latin typeface="Tw Cen MT Condensed" panose="020B0606020104020203" pitchFamily="34" charset="0"/>
              </a:rPr>
              <a:t>Start entering screening results!! </a:t>
            </a:r>
          </a:p>
          <a:p>
            <a:pPr lvl="0"/>
            <a:endParaRPr lang="en-US" sz="500" dirty="0">
              <a:hlinkClick r:id="rId7"/>
            </a:endParaRPr>
          </a:p>
          <a:p>
            <a:pPr lvl="0"/>
            <a:endParaRPr lang="en-US" sz="2000" dirty="0">
              <a:solidFill>
                <a:prstClr val="black"/>
              </a:solidFill>
            </a:endParaRPr>
          </a:p>
          <a:p>
            <a:endParaRPr lang="en-US" sz="2000" dirty="0"/>
          </a:p>
          <a:p>
            <a:r>
              <a:rPr lang="en-US" sz="2000" dirty="0"/>
              <a:t> </a:t>
            </a:r>
            <a:endParaRPr lang="en-US" sz="2800" dirty="0"/>
          </a:p>
        </p:txBody>
      </p:sp>
      <p:pic>
        <p:nvPicPr>
          <p:cNvPr id="12" name="Audio 11">
            <a:hlinkClick r:id="" action="ppaction://media"/>
            <a:extLst>
              <a:ext uri="{FF2B5EF4-FFF2-40B4-BE49-F238E27FC236}">
                <a16:creationId xmlns:a16="http://schemas.microsoft.com/office/drawing/2014/main" id="{02F3889A-932E-46FB-935D-F250192BC67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78890275"/>
      </p:ext>
    </p:extLst>
  </p:cSld>
  <p:clrMapOvr>
    <a:masterClrMapping/>
  </p:clrMapOvr>
  <mc:AlternateContent xmlns:mc="http://schemas.openxmlformats.org/markup-compatibility/2006" xmlns:p14="http://schemas.microsoft.com/office/powerpoint/2010/main">
    <mc:Choice Requires="p14">
      <p:transition spd="slow" p14:dur="2000" advTm="47966"/>
    </mc:Choice>
    <mc:Fallback xmlns="">
      <p:transition spd="slow" advTm="47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2000"/>
                                        <p:tgtEl>
                                          <p:spTgt spid="6">
                                            <p:txEl>
                                              <p:pRg st="0" end="0"/>
                                            </p:txEl>
                                          </p:spTgt>
                                        </p:tgtEl>
                                      </p:cBhvr>
                                    </p:animEffect>
                                    <p:anim calcmode="lin" valueType="num">
                                      <p:cBhvr>
                                        <p:cTn id="12"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2000" fill="hold"/>
                                        <p:tgtEl>
                                          <p:spTgt spid="6">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2000"/>
                                        <p:tgtEl>
                                          <p:spTgt spid="6">
                                            <p:txEl>
                                              <p:pRg st="1" end="1"/>
                                            </p:txEl>
                                          </p:spTgt>
                                        </p:tgtEl>
                                      </p:cBhvr>
                                    </p:animEffect>
                                    <p:anim calcmode="lin" valueType="num">
                                      <p:cBhvr>
                                        <p:cTn id="17" dur="2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8" dur="2000" fill="hold"/>
                                        <p:tgtEl>
                                          <p:spTgt spid="6">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2000"/>
                                        <p:tgtEl>
                                          <p:spTgt spid="6">
                                            <p:txEl>
                                              <p:pRg st="2" end="2"/>
                                            </p:txEl>
                                          </p:spTgt>
                                        </p:tgtEl>
                                      </p:cBhvr>
                                    </p:animEffect>
                                    <p:anim calcmode="lin" valueType="num">
                                      <p:cBhvr>
                                        <p:cTn id="22" dur="2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2000" fill="hold"/>
                                        <p:tgtEl>
                                          <p:spTgt spid="6">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2000"/>
                                        <p:tgtEl>
                                          <p:spTgt spid="6">
                                            <p:txEl>
                                              <p:pRg st="3" end="3"/>
                                            </p:txEl>
                                          </p:spTgt>
                                        </p:tgtEl>
                                      </p:cBhvr>
                                    </p:animEffect>
                                    <p:anim calcmode="lin" valueType="num">
                                      <p:cBhvr>
                                        <p:cTn id="27" dur="2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8" dur="2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animEffect transition="in" filter="fade">
                                      <p:cBhvr>
                                        <p:cTn id="33" dur="2000"/>
                                        <p:tgtEl>
                                          <p:spTgt spid="6">
                                            <p:txEl>
                                              <p:pRg st="5" end="5"/>
                                            </p:txEl>
                                          </p:spTgt>
                                        </p:tgtEl>
                                      </p:cBhvr>
                                    </p:animEffect>
                                    <p:anim calcmode="lin" valueType="num">
                                      <p:cBhvr>
                                        <p:cTn id="34" dur="2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5" dur="2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
                                            <p:txEl>
                                              <p:pRg st="7" end="7"/>
                                            </p:txEl>
                                          </p:spTgt>
                                        </p:tgtEl>
                                        <p:attrNameLst>
                                          <p:attrName>style.visibility</p:attrName>
                                        </p:attrNameLst>
                                      </p:cBhvr>
                                      <p:to>
                                        <p:strVal val="visible"/>
                                      </p:to>
                                    </p:set>
                                    <p:animEffect transition="in" filter="fade">
                                      <p:cBhvr>
                                        <p:cTn id="40" dur="2250"/>
                                        <p:tgtEl>
                                          <p:spTgt spid="6">
                                            <p:txEl>
                                              <p:pRg st="7" end="7"/>
                                            </p:txEl>
                                          </p:spTgt>
                                        </p:tgtEl>
                                      </p:cBhvr>
                                    </p:animEffect>
                                    <p:anim calcmode="lin" valueType="num">
                                      <p:cBhvr>
                                        <p:cTn id="41" dur="225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42" dur="225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4.2|15.8"/>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2_Median">
  <a:themeElements>
    <a:clrScheme name="Custom 2">
      <a:dk1>
        <a:sysClr val="windowText" lastClr="000000"/>
      </a:dk1>
      <a:lt1>
        <a:sysClr val="window" lastClr="FFFFFF"/>
      </a:lt1>
      <a:dk2>
        <a:srgbClr val="8B8178"/>
      </a:dk2>
      <a:lt2>
        <a:srgbClr val="EBDDC3"/>
      </a:lt2>
      <a:accent1>
        <a:srgbClr val="4E84C4"/>
      </a:accent1>
      <a:accent2>
        <a:srgbClr val="007934"/>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vis Slide Template Oct 2014 [Read-Only]" id="{4F5E59DF-3F47-47FC-A3ED-30809620EDB5}" vid="{1D63CEEF-AF08-45B3-A17F-5FEBEE72EAD1}"/>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edian">
  <a:themeElements>
    <a:clrScheme name="Custom 2">
      <a:dk1>
        <a:sysClr val="windowText" lastClr="000000"/>
      </a:dk1>
      <a:lt1>
        <a:sysClr val="window" lastClr="FFFFFF"/>
      </a:lt1>
      <a:dk2>
        <a:srgbClr val="8B8178"/>
      </a:dk2>
      <a:lt2>
        <a:srgbClr val="EBDDC3"/>
      </a:lt2>
      <a:accent1>
        <a:srgbClr val="4E84C4"/>
      </a:accent1>
      <a:accent2>
        <a:srgbClr val="007934"/>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vis Slide Template Oct 2014 [Read-Only]" id="{4F5E59DF-3F47-47FC-A3ED-30809620EDB5}" vid="{1D63CEEF-AF08-45B3-A17F-5FEBEE72EAD1}"/>
    </a:ext>
  </a:extLst>
</a:theme>
</file>

<file path=ppt/theme/theme4.xml><?xml version="1.0" encoding="utf-8"?>
<a:theme xmlns:a="http://schemas.openxmlformats.org/drawingml/2006/main" name="1_Median">
  <a:themeElements>
    <a:clrScheme name="Custom 2">
      <a:dk1>
        <a:sysClr val="windowText" lastClr="000000"/>
      </a:dk1>
      <a:lt1>
        <a:sysClr val="window" lastClr="FFFFFF"/>
      </a:lt1>
      <a:dk2>
        <a:srgbClr val="8B8178"/>
      </a:dk2>
      <a:lt2>
        <a:srgbClr val="EBDDC3"/>
      </a:lt2>
      <a:accent1>
        <a:srgbClr val="4E84C4"/>
      </a:accent1>
      <a:accent2>
        <a:srgbClr val="007934"/>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vis Slide Template Oct 2014 [Read-Only]" id="{4F5E59DF-3F47-47FC-A3ED-30809620EDB5}" vid="{1D63CEEF-AF08-45B3-A17F-5FEBEE72EAD1}"/>
    </a:ext>
  </a:extLst>
</a:theme>
</file>

<file path=ppt/theme/theme5.xml><?xml version="1.0" encoding="utf-8"?>
<a:theme xmlns:a="http://schemas.openxmlformats.org/drawingml/2006/main" name="3_Median">
  <a:themeElements>
    <a:clrScheme name="Custom 2">
      <a:dk1>
        <a:sysClr val="windowText" lastClr="000000"/>
      </a:dk1>
      <a:lt1>
        <a:sysClr val="window" lastClr="FFFFFF"/>
      </a:lt1>
      <a:dk2>
        <a:srgbClr val="8B8178"/>
      </a:dk2>
      <a:lt2>
        <a:srgbClr val="EBDDC3"/>
      </a:lt2>
      <a:accent1>
        <a:srgbClr val="4E84C4"/>
      </a:accent1>
      <a:accent2>
        <a:srgbClr val="007934"/>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vis Slide Template Oct 2014 [Read-Only]" id="{4F5E59DF-3F47-47FC-A3ED-30809620EDB5}" vid="{1D63CEEF-AF08-45B3-A17F-5FEBEE72EAD1}"/>
    </a:ext>
  </a:extLst>
</a:theme>
</file>

<file path=ppt/theme/theme6.xml><?xml version="1.0" encoding="utf-8"?>
<a:theme xmlns:a="http://schemas.openxmlformats.org/drawingml/2006/main" name="4_Median">
  <a:themeElements>
    <a:clrScheme name="Custom 2">
      <a:dk1>
        <a:sysClr val="windowText" lastClr="000000"/>
      </a:dk1>
      <a:lt1>
        <a:sysClr val="window" lastClr="FFFFFF"/>
      </a:lt1>
      <a:dk2>
        <a:srgbClr val="8B8178"/>
      </a:dk2>
      <a:lt2>
        <a:srgbClr val="EBDDC3"/>
      </a:lt2>
      <a:accent1>
        <a:srgbClr val="4E84C4"/>
      </a:accent1>
      <a:accent2>
        <a:srgbClr val="007934"/>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vis Slide Template Oct 2014 [Read-Only]" id="{4F5E59DF-3F47-47FC-A3ED-30809620EDB5}" vid="{1D63CEEF-AF08-45B3-A17F-5FEBEE72EAD1}"/>
    </a:ext>
  </a:extLst>
</a:theme>
</file>

<file path=ppt/theme/theme7.xml><?xml version="1.0" encoding="utf-8"?>
<a:theme xmlns:a="http://schemas.openxmlformats.org/drawingml/2006/main" name="2_Office Theme">
  <a:themeElements>
    <a:clrScheme name="CCMC 1">
      <a:dk1>
        <a:sysClr val="windowText" lastClr="000000"/>
      </a:dk1>
      <a:lt1>
        <a:sysClr val="window" lastClr="FFFFFF"/>
      </a:lt1>
      <a:dk2>
        <a:srgbClr val="6C149F"/>
      </a:dk2>
      <a:lt2>
        <a:srgbClr val="EEECE1"/>
      </a:lt2>
      <a:accent1>
        <a:srgbClr val="4F81BD"/>
      </a:accent1>
      <a:accent2>
        <a:srgbClr val="C0504D"/>
      </a:accent2>
      <a:accent3>
        <a:srgbClr val="9BBB59"/>
      </a:accent3>
      <a:accent4>
        <a:srgbClr val="8064A2"/>
      </a:accent4>
      <a:accent5>
        <a:srgbClr val="4BACC6"/>
      </a:accent5>
      <a:accent6>
        <a:srgbClr val="F79646"/>
      </a:accent6>
      <a:hlink>
        <a:srgbClr val="007AFF"/>
      </a:hlink>
      <a:folHlink>
        <a:srgbClr val="268054"/>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Median">
  <a:themeElements>
    <a:clrScheme name="Custom 2">
      <a:dk1>
        <a:sysClr val="windowText" lastClr="000000"/>
      </a:dk1>
      <a:lt1>
        <a:sysClr val="window" lastClr="FFFFFF"/>
      </a:lt1>
      <a:dk2>
        <a:srgbClr val="8B8178"/>
      </a:dk2>
      <a:lt2>
        <a:srgbClr val="EBDDC3"/>
      </a:lt2>
      <a:accent1>
        <a:srgbClr val="4E84C4"/>
      </a:accent1>
      <a:accent2>
        <a:srgbClr val="007934"/>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vis Slide Template Oct 2014 [Read-Only]" id="{05862000-6104-4F23-A9B3-ED9FF6A6B6D4}" vid="{0EBE3063-0C0C-43A6-A909-12BA096BE3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
    <a:dk1>
      <a:sysClr val="windowText" lastClr="000000"/>
    </a:dk1>
    <a:lt1>
      <a:sysClr val="window" lastClr="FFFFFF"/>
    </a:lt1>
    <a:dk2>
      <a:srgbClr val="8B8178"/>
    </a:dk2>
    <a:lt2>
      <a:srgbClr val="EBDDC3"/>
    </a:lt2>
    <a:accent1>
      <a:srgbClr val="4E84C4"/>
    </a:accent1>
    <a:accent2>
      <a:srgbClr val="007934"/>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Custom 2">
    <a:dk1>
      <a:sysClr val="windowText" lastClr="000000"/>
    </a:dk1>
    <a:lt1>
      <a:sysClr val="window" lastClr="FFFFFF"/>
    </a:lt1>
    <a:dk2>
      <a:srgbClr val="8B8178"/>
    </a:dk2>
    <a:lt2>
      <a:srgbClr val="EBDDC3"/>
    </a:lt2>
    <a:accent1>
      <a:srgbClr val="4E84C4"/>
    </a:accent1>
    <a:accent2>
      <a:srgbClr val="007934"/>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3.xml><?xml version="1.0" encoding="utf-8"?>
<a:themeOverride xmlns:a="http://schemas.openxmlformats.org/drawingml/2006/main">
  <a:clrScheme name="Custom 2">
    <a:dk1>
      <a:sysClr val="windowText" lastClr="000000"/>
    </a:dk1>
    <a:lt1>
      <a:sysClr val="window" lastClr="FFFFFF"/>
    </a:lt1>
    <a:dk2>
      <a:srgbClr val="8B8178"/>
    </a:dk2>
    <a:lt2>
      <a:srgbClr val="EBDDC3"/>
    </a:lt2>
    <a:accent1>
      <a:srgbClr val="4E84C4"/>
    </a:accent1>
    <a:accent2>
      <a:srgbClr val="007934"/>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4.xml><?xml version="1.0" encoding="utf-8"?>
<a:themeOverride xmlns:a="http://schemas.openxmlformats.org/drawingml/2006/main">
  <a:clrScheme name="Custom 2">
    <a:dk1>
      <a:sysClr val="windowText" lastClr="000000"/>
    </a:dk1>
    <a:lt1>
      <a:sysClr val="window" lastClr="FFFFFF"/>
    </a:lt1>
    <a:dk2>
      <a:srgbClr val="8B8178"/>
    </a:dk2>
    <a:lt2>
      <a:srgbClr val="EBDDC3"/>
    </a:lt2>
    <a:accent1>
      <a:srgbClr val="4E84C4"/>
    </a:accent1>
    <a:accent2>
      <a:srgbClr val="007934"/>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5.xml><?xml version="1.0" encoding="utf-8"?>
<a:themeOverride xmlns:a="http://schemas.openxmlformats.org/drawingml/2006/main">
  <a:clrScheme name="Custom 2">
    <a:dk1>
      <a:sysClr val="windowText" lastClr="000000"/>
    </a:dk1>
    <a:lt1>
      <a:sysClr val="window" lastClr="FFFFFF"/>
    </a:lt1>
    <a:dk2>
      <a:srgbClr val="8B8178"/>
    </a:dk2>
    <a:lt2>
      <a:srgbClr val="EBDDC3"/>
    </a:lt2>
    <a:accent1>
      <a:srgbClr val="4E84C4"/>
    </a:accent1>
    <a:accent2>
      <a:srgbClr val="007934"/>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6.xml><?xml version="1.0" encoding="utf-8"?>
<a:themeOverride xmlns:a="http://schemas.openxmlformats.org/drawingml/2006/main">
  <a:clrScheme name="Custom 2">
    <a:dk1>
      <a:sysClr val="windowText" lastClr="000000"/>
    </a:dk1>
    <a:lt1>
      <a:sysClr val="window" lastClr="FFFFFF"/>
    </a:lt1>
    <a:dk2>
      <a:srgbClr val="8B8178"/>
    </a:dk2>
    <a:lt2>
      <a:srgbClr val="EBDDC3"/>
    </a:lt2>
    <a:accent1>
      <a:srgbClr val="4E84C4"/>
    </a:accent1>
    <a:accent2>
      <a:srgbClr val="007934"/>
    </a:accent2>
    <a:accent3>
      <a:srgbClr val="A5AB81"/>
    </a:accent3>
    <a:accent4>
      <a:srgbClr val="D8B25C"/>
    </a:accent4>
    <a:accent5>
      <a:srgbClr val="7BA79D"/>
    </a:accent5>
    <a:accent6>
      <a:srgbClr val="968C8C"/>
    </a:accent6>
    <a:hlink>
      <a:srgbClr val="F7B615"/>
    </a:hlink>
    <a:folHlink>
      <a:srgbClr val="704404"/>
    </a:folHlink>
  </a:clrScheme>
</a:themeOverride>
</file>

<file path=docProps/app.xml><?xml version="1.0" encoding="utf-8"?>
<Properties xmlns="http://schemas.openxmlformats.org/officeDocument/2006/extended-properties" xmlns:vt="http://schemas.openxmlformats.org/officeDocument/2006/docPropsVTypes">
  <Template>Office Theme</Template>
  <TotalTime>4849</TotalTime>
  <Words>2431</Words>
  <Application>Microsoft Office PowerPoint</Application>
  <PresentationFormat>On-screen Show (4:3)</PresentationFormat>
  <Paragraphs>204</Paragraphs>
  <Slides>19</Slides>
  <Notes>19</Notes>
  <HiddenSlides>0</HiddenSlides>
  <MMClips>19</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19</vt:i4>
      </vt:variant>
    </vt:vector>
  </HeadingPairs>
  <TitlesOfParts>
    <vt:vector size="38" baseType="lpstr">
      <vt:lpstr>ＭＳ Ｐゴシック</vt:lpstr>
      <vt:lpstr>Arial</vt:lpstr>
      <vt:lpstr>Arial Narrow</vt:lpstr>
      <vt:lpstr>Calibri</vt:lpstr>
      <vt:lpstr>Calibri Light</vt:lpstr>
      <vt:lpstr>Geneva</vt:lpstr>
      <vt:lpstr>Times New Roman</vt:lpstr>
      <vt:lpstr>Tw Cen MT</vt:lpstr>
      <vt:lpstr>Tw Cen MT Condensed</vt:lpstr>
      <vt:lpstr>Wingdings</vt:lpstr>
      <vt:lpstr>Wingdings 2</vt:lpstr>
      <vt:lpstr>2_Median</vt:lpstr>
      <vt:lpstr>Custom Design</vt:lpstr>
      <vt:lpstr>Median</vt:lpstr>
      <vt:lpstr>1_Median</vt:lpstr>
      <vt:lpstr>3_Median</vt:lpstr>
      <vt:lpstr>4_Median</vt:lpstr>
      <vt:lpstr>2_Office Theme</vt:lpstr>
      <vt:lpstr>5_Median</vt:lpstr>
      <vt:lpstr>PowerPoint Presentation</vt:lpstr>
      <vt:lpstr>PowerPoint Presentation</vt:lpstr>
      <vt:lpstr>PowerPoint Presentation</vt:lpstr>
      <vt:lpstr>Developmental Trajectories</vt:lpstr>
      <vt:lpstr>AAP Developmental Screening Guidelines</vt:lpstr>
      <vt:lpstr>Universal Developmental Screening Registry </vt:lpstr>
      <vt:lpstr>PowerPoint Presentation</vt:lpstr>
      <vt:lpstr>PowerPoint Presentation</vt:lpstr>
      <vt:lpstr>Easy as…..1,2,3! </vt:lpstr>
      <vt:lpstr>How Do I Access the Registry?  </vt:lpstr>
      <vt:lpstr>First-Time Registry Users  </vt:lpstr>
      <vt:lpstr>Existing Immunization Registry Users  </vt:lpstr>
      <vt:lpstr>PowerPoint Presentation</vt:lpstr>
      <vt:lpstr>PowerPoint Presentation</vt:lpstr>
      <vt:lpstr>PowerPoint Presentation</vt:lpstr>
      <vt:lpstr>PowerPoint Presentation</vt:lpstr>
      <vt:lpstr>PowerPoint Presentation</vt:lpstr>
      <vt:lpstr>PowerPoint Presentation</vt:lpstr>
      <vt:lpstr>Resources and 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Lauren</dc:creator>
  <cp:lastModifiedBy>Levine, Shari</cp:lastModifiedBy>
  <cp:revision>225</cp:revision>
  <cp:lastPrinted>2018-04-13T17:11:02Z</cp:lastPrinted>
  <dcterms:created xsi:type="dcterms:W3CDTF">2018-04-10T15:24:15Z</dcterms:created>
  <dcterms:modified xsi:type="dcterms:W3CDTF">2018-09-13T17:18:57Z</dcterms:modified>
</cp:coreProperties>
</file>