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6" r:id="rId3"/>
    <p:sldId id="26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695822-FFD2-4F77-B4BB-0BEE2EF85752}" type="doc">
      <dgm:prSet loTypeId="urn:microsoft.com/office/officeart/2005/8/layout/chevron1" loCatId="process" qsTypeId="urn:microsoft.com/office/officeart/2005/8/quickstyle/simple1" qsCatId="simple" csTypeId="urn:microsoft.com/office/officeart/2005/8/colors/accent1_2" csCatId="accent1" phldr="1"/>
      <dgm:spPr/>
    </dgm:pt>
    <dgm:pt modelId="{EE2BF5B2-16F4-494C-9164-A568FE8034B2}">
      <dgm:prSet phldrT="[Text]"/>
      <dgm:spPr/>
      <dgm:t>
        <a:bodyPr/>
        <a:lstStyle/>
        <a:p>
          <a:r>
            <a:rPr lang="en-US" dirty="0"/>
            <a:t>Problems and related behaviors</a:t>
          </a:r>
        </a:p>
      </dgm:t>
    </dgm:pt>
    <dgm:pt modelId="{4BC714EF-C9B5-4FA6-A82E-2A9D02783882}" type="parTrans" cxnId="{22C2A1A0-AE68-46D3-883E-A337F20894FC}">
      <dgm:prSet/>
      <dgm:spPr/>
      <dgm:t>
        <a:bodyPr/>
        <a:lstStyle/>
        <a:p>
          <a:endParaRPr lang="en-US"/>
        </a:p>
      </dgm:t>
    </dgm:pt>
    <dgm:pt modelId="{CD149718-DA9C-48AD-8EBB-828365C0961C}" type="sibTrans" cxnId="{22C2A1A0-AE68-46D3-883E-A337F20894FC}">
      <dgm:prSet/>
      <dgm:spPr/>
      <dgm:t>
        <a:bodyPr/>
        <a:lstStyle/>
        <a:p>
          <a:endParaRPr lang="en-US"/>
        </a:p>
      </dgm:t>
    </dgm:pt>
    <dgm:pt modelId="{1ABCB1CB-4833-47CF-BA22-4122E0641C33}">
      <dgm:prSet phldrT="[Text]"/>
      <dgm:spPr/>
      <dgm:t>
        <a:bodyPr/>
        <a:lstStyle/>
        <a:p>
          <a:r>
            <a:rPr lang="en-US" dirty="0"/>
            <a:t>Risk and protective factors</a:t>
          </a:r>
        </a:p>
      </dgm:t>
    </dgm:pt>
    <dgm:pt modelId="{15E1C2AE-87F7-4C10-944E-6B0E2A82EA4B}" type="parTrans" cxnId="{ED3790CE-C665-4D3B-AE03-BDF55113AF67}">
      <dgm:prSet/>
      <dgm:spPr/>
      <dgm:t>
        <a:bodyPr/>
        <a:lstStyle/>
        <a:p>
          <a:endParaRPr lang="en-US"/>
        </a:p>
      </dgm:t>
    </dgm:pt>
    <dgm:pt modelId="{99A99589-9E77-4FC9-AB6A-19F2152B9AB3}" type="sibTrans" cxnId="{ED3790CE-C665-4D3B-AE03-BDF55113AF67}">
      <dgm:prSet/>
      <dgm:spPr/>
      <dgm:t>
        <a:bodyPr/>
        <a:lstStyle/>
        <a:p>
          <a:endParaRPr lang="en-US"/>
        </a:p>
      </dgm:t>
    </dgm:pt>
    <dgm:pt modelId="{125FD6B0-E427-471E-A9D2-1FD8C35DA257}">
      <dgm:prSet phldrT="[Text]"/>
      <dgm:spPr/>
      <dgm:t>
        <a:bodyPr/>
        <a:lstStyle/>
        <a:p>
          <a:r>
            <a:rPr lang="en-US" dirty="0"/>
            <a:t>Interventions</a:t>
          </a:r>
        </a:p>
      </dgm:t>
    </dgm:pt>
    <dgm:pt modelId="{DFE044D5-0EED-4CB0-983E-7C72DB6238BE}" type="parTrans" cxnId="{FDA484CF-FDF4-407F-8801-DFFD07001E10}">
      <dgm:prSet/>
      <dgm:spPr/>
      <dgm:t>
        <a:bodyPr/>
        <a:lstStyle/>
        <a:p>
          <a:endParaRPr lang="en-US"/>
        </a:p>
      </dgm:t>
    </dgm:pt>
    <dgm:pt modelId="{4E76B591-CAC4-46DF-BA50-970ACD3BD44E}" type="sibTrans" cxnId="{FDA484CF-FDF4-407F-8801-DFFD07001E10}">
      <dgm:prSet/>
      <dgm:spPr/>
      <dgm:t>
        <a:bodyPr/>
        <a:lstStyle/>
        <a:p>
          <a:endParaRPr lang="en-US"/>
        </a:p>
      </dgm:t>
    </dgm:pt>
    <dgm:pt modelId="{D2512468-DADD-4668-BFC9-383524A820BB}">
      <dgm:prSet phldrT="[Text]"/>
      <dgm:spPr/>
      <dgm:t>
        <a:bodyPr/>
        <a:lstStyle/>
        <a:p>
          <a:r>
            <a:rPr lang="en-US" dirty="0"/>
            <a:t>Outcomes</a:t>
          </a:r>
        </a:p>
      </dgm:t>
    </dgm:pt>
    <dgm:pt modelId="{8BE8823A-46B8-4372-A1E8-AE980289F268}" type="parTrans" cxnId="{4BAE875C-B04E-4772-8E99-DCFB8ECFCCDF}">
      <dgm:prSet/>
      <dgm:spPr/>
      <dgm:t>
        <a:bodyPr/>
        <a:lstStyle/>
        <a:p>
          <a:endParaRPr lang="en-US"/>
        </a:p>
      </dgm:t>
    </dgm:pt>
    <dgm:pt modelId="{E3DD9A2B-844E-40D6-BC4F-C93946EDF284}" type="sibTrans" cxnId="{4BAE875C-B04E-4772-8E99-DCFB8ECFCCDF}">
      <dgm:prSet/>
      <dgm:spPr/>
      <dgm:t>
        <a:bodyPr/>
        <a:lstStyle/>
        <a:p>
          <a:endParaRPr lang="en-US"/>
        </a:p>
      </dgm:t>
    </dgm:pt>
    <dgm:pt modelId="{ABDE31C7-9EB3-4028-8C3D-04C7A5C3E54E}" type="pres">
      <dgm:prSet presAssocID="{F7695822-FFD2-4F77-B4BB-0BEE2EF85752}" presName="Name0" presStyleCnt="0">
        <dgm:presLayoutVars>
          <dgm:dir/>
          <dgm:animLvl val="lvl"/>
          <dgm:resizeHandles val="exact"/>
        </dgm:presLayoutVars>
      </dgm:prSet>
      <dgm:spPr/>
    </dgm:pt>
    <dgm:pt modelId="{21013D04-101E-4FDF-B816-27E9A21B6E9A}" type="pres">
      <dgm:prSet presAssocID="{EE2BF5B2-16F4-494C-9164-A568FE8034B2}" presName="parTxOnly" presStyleLbl="node1" presStyleIdx="0" presStyleCnt="4" custLinFactNeighborX="-33746">
        <dgm:presLayoutVars>
          <dgm:chMax val="0"/>
          <dgm:chPref val="0"/>
          <dgm:bulletEnabled val="1"/>
        </dgm:presLayoutVars>
      </dgm:prSet>
      <dgm:spPr/>
    </dgm:pt>
    <dgm:pt modelId="{38E2DF29-AA46-451C-AB05-307EEF93CBFD}" type="pres">
      <dgm:prSet presAssocID="{CD149718-DA9C-48AD-8EBB-828365C0961C}" presName="parTxOnlySpace" presStyleCnt="0"/>
      <dgm:spPr/>
    </dgm:pt>
    <dgm:pt modelId="{6DE73B6C-43BB-4B7C-8BF7-14219405FAF1}" type="pres">
      <dgm:prSet presAssocID="{1ABCB1CB-4833-47CF-BA22-4122E0641C33}" presName="parTxOnly" presStyleLbl="node1" presStyleIdx="1" presStyleCnt="4">
        <dgm:presLayoutVars>
          <dgm:chMax val="0"/>
          <dgm:chPref val="0"/>
          <dgm:bulletEnabled val="1"/>
        </dgm:presLayoutVars>
      </dgm:prSet>
      <dgm:spPr/>
    </dgm:pt>
    <dgm:pt modelId="{D7D77D5D-CE36-47FC-8918-9DE1FFCB1F4E}" type="pres">
      <dgm:prSet presAssocID="{99A99589-9E77-4FC9-AB6A-19F2152B9AB3}" presName="parTxOnlySpace" presStyleCnt="0"/>
      <dgm:spPr/>
    </dgm:pt>
    <dgm:pt modelId="{D141E444-0689-4B47-AB3D-F1C57E7D1890}" type="pres">
      <dgm:prSet presAssocID="{125FD6B0-E427-471E-A9D2-1FD8C35DA257}" presName="parTxOnly" presStyleLbl="node1" presStyleIdx="2" presStyleCnt="4">
        <dgm:presLayoutVars>
          <dgm:chMax val="0"/>
          <dgm:chPref val="0"/>
          <dgm:bulletEnabled val="1"/>
        </dgm:presLayoutVars>
      </dgm:prSet>
      <dgm:spPr/>
    </dgm:pt>
    <dgm:pt modelId="{3CF0E8E3-D4AF-4844-B8F6-D4DAF5547FC5}" type="pres">
      <dgm:prSet presAssocID="{4E76B591-CAC4-46DF-BA50-970ACD3BD44E}" presName="parTxOnlySpace" presStyleCnt="0"/>
      <dgm:spPr/>
    </dgm:pt>
    <dgm:pt modelId="{A7087CF5-29D7-465F-9AEE-F6E2DC17EB6A}" type="pres">
      <dgm:prSet presAssocID="{D2512468-DADD-4668-BFC9-383524A820BB}" presName="parTxOnly" presStyleLbl="node1" presStyleIdx="3" presStyleCnt="4">
        <dgm:presLayoutVars>
          <dgm:chMax val="0"/>
          <dgm:chPref val="0"/>
          <dgm:bulletEnabled val="1"/>
        </dgm:presLayoutVars>
      </dgm:prSet>
      <dgm:spPr/>
    </dgm:pt>
  </dgm:ptLst>
  <dgm:cxnLst>
    <dgm:cxn modelId="{B9357301-8F6D-40AC-B3B9-C2C3E192479C}" type="presOf" srcId="{D2512468-DADD-4668-BFC9-383524A820BB}" destId="{A7087CF5-29D7-465F-9AEE-F6E2DC17EB6A}" srcOrd="0" destOrd="0" presId="urn:microsoft.com/office/officeart/2005/8/layout/chevron1"/>
    <dgm:cxn modelId="{4BAE875C-B04E-4772-8E99-DCFB8ECFCCDF}" srcId="{F7695822-FFD2-4F77-B4BB-0BEE2EF85752}" destId="{D2512468-DADD-4668-BFC9-383524A820BB}" srcOrd="3" destOrd="0" parTransId="{8BE8823A-46B8-4372-A1E8-AE980289F268}" sibTransId="{E3DD9A2B-844E-40D6-BC4F-C93946EDF284}"/>
    <dgm:cxn modelId="{B3C6545F-D983-4B18-8133-3366D93D4704}" type="presOf" srcId="{125FD6B0-E427-471E-A9D2-1FD8C35DA257}" destId="{D141E444-0689-4B47-AB3D-F1C57E7D1890}" srcOrd="0" destOrd="0" presId="urn:microsoft.com/office/officeart/2005/8/layout/chevron1"/>
    <dgm:cxn modelId="{594F586F-D7D1-474C-AB07-F3D9753CD449}" type="presOf" srcId="{1ABCB1CB-4833-47CF-BA22-4122E0641C33}" destId="{6DE73B6C-43BB-4B7C-8BF7-14219405FAF1}" srcOrd="0" destOrd="0" presId="urn:microsoft.com/office/officeart/2005/8/layout/chevron1"/>
    <dgm:cxn modelId="{C943FF5A-F1C6-4D23-B5AA-702F45ABF684}" type="presOf" srcId="{EE2BF5B2-16F4-494C-9164-A568FE8034B2}" destId="{21013D04-101E-4FDF-B816-27E9A21B6E9A}" srcOrd="0" destOrd="0" presId="urn:microsoft.com/office/officeart/2005/8/layout/chevron1"/>
    <dgm:cxn modelId="{E6D41A80-7166-4C0C-A857-68A23C73491F}" type="presOf" srcId="{F7695822-FFD2-4F77-B4BB-0BEE2EF85752}" destId="{ABDE31C7-9EB3-4028-8C3D-04C7A5C3E54E}" srcOrd="0" destOrd="0" presId="urn:microsoft.com/office/officeart/2005/8/layout/chevron1"/>
    <dgm:cxn modelId="{22C2A1A0-AE68-46D3-883E-A337F20894FC}" srcId="{F7695822-FFD2-4F77-B4BB-0BEE2EF85752}" destId="{EE2BF5B2-16F4-494C-9164-A568FE8034B2}" srcOrd="0" destOrd="0" parTransId="{4BC714EF-C9B5-4FA6-A82E-2A9D02783882}" sibTransId="{CD149718-DA9C-48AD-8EBB-828365C0961C}"/>
    <dgm:cxn modelId="{ED3790CE-C665-4D3B-AE03-BDF55113AF67}" srcId="{F7695822-FFD2-4F77-B4BB-0BEE2EF85752}" destId="{1ABCB1CB-4833-47CF-BA22-4122E0641C33}" srcOrd="1" destOrd="0" parTransId="{15E1C2AE-87F7-4C10-944E-6B0E2A82EA4B}" sibTransId="{99A99589-9E77-4FC9-AB6A-19F2152B9AB3}"/>
    <dgm:cxn modelId="{FDA484CF-FDF4-407F-8801-DFFD07001E10}" srcId="{F7695822-FFD2-4F77-B4BB-0BEE2EF85752}" destId="{125FD6B0-E427-471E-A9D2-1FD8C35DA257}" srcOrd="2" destOrd="0" parTransId="{DFE044D5-0EED-4CB0-983E-7C72DB6238BE}" sibTransId="{4E76B591-CAC4-46DF-BA50-970ACD3BD44E}"/>
    <dgm:cxn modelId="{78D547A3-FD1B-4639-9727-FBF55776A9B6}" type="presParOf" srcId="{ABDE31C7-9EB3-4028-8C3D-04C7A5C3E54E}" destId="{21013D04-101E-4FDF-B816-27E9A21B6E9A}" srcOrd="0" destOrd="0" presId="urn:microsoft.com/office/officeart/2005/8/layout/chevron1"/>
    <dgm:cxn modelId="{63A774EF-E1E5-4435-B6F2-C583DEE9B64D}" type="presParOf" srcId="{ABDE31C7-9EB3-4028-8C3D-04C7A5C3E54E}" destId="{38E2DF29-AA46-451C-AB05-307EEF93CBFD}" srcOrd="1" destOrd="0" presId="urn:microsoft.com/office/officeart/2005/8/layout/chevron1"/>
    <dgm:cxn modelId="{FBCAAE38-380D-433C-87D7-6109BE14BD72}" type="presParOf" srcId="{ABDE31C7-9EB3-4028-8C3D-04C7A5C3E54E}" destId="{6DE73B6C-43BB-4B7C-8BF7-14219405FAF1}" srcOrd="2" destOrd="0" presId="urn:microsoft.com/office/officeart/2005/8/layout/chevron1"/>
    <dgm:cxn modelId="{D4E2C974-A345-4BC1-9771-581584875A17}" type="presParOf" srcId="{ABDE31C7-9EB3-4028-8C3D-04C7A5C3E54E}" destId="{D7D77D5D-CE36-47FC-8918-9DE1FFCB1F4E}" srcOrd="3" destOrd="0" presId="urn:microsoft.com/office/officeart/2005/8/layout/chevron1"/>
    <dgm:cxn modelId="{11934027-E425-4A2C-BADB-CC3D21DFE287}" type="presParOf" srcId="{ABDE31C7-9EB3-4028-8C3D-04C7A5C3E54E}" destId="{D141E444-0689-4B47-AB3D-F1C57E7D1890}" srcOrd="4" destOrd="0" presId="urn:microsoft.com/office/officeart/2005/8/layout/chevron1"/>
    <dgm:cxn modelId="{165EE039-49DB-4D52-A691-821B96A46573}" type="presParOf" srcId="{ABDE31C7-9EB3-4028-8C3D-04C7A5C3E54E}" destId="{3CF0E8E3-D4AF-4844-B8F6-D4DAF5547FC5}" srcOrd="5" destOrd="0" presId="urn:microsoft.com/office/officeart/2005/8/layout/chevron1"/>
    <dgm:cxn modelId="{2D9B7C2A-CFCC-4A3A-A195-0080E13838BD}" type="presParOf" srcId="{ABDE31C7-9EB3-4028-8C3D-04C7A5C3E54E}" destId="{A7087CF5-29D7-465F-9AEE-F6E2DC17EB6A}"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695822-FFD2-4F77-B4BB-0BEE2EF85752}" type="doc">
      <dgm:prSet loTypeId="urn:microsoft.com/office/officeart/2005/8/layout/chevron1" loCatId="process" qsTypeId="urn:microsoft.com/office/officeart/2005/8/quickstyle/simple1" qsCatId="simple" csTypeId="urn:microsoft.com/office/officeart/2005/8/colors/accent1_2" csCatId="accent1" phldr="1"/>
      <dgm:spPr/>
    </dgm:pt>
    <dgm:pt modelId="{ABDE31C7-9EB3-4028-8C3D-04C7A5C3E54E}" type="pres">
      <dgm:prSet presAssocID="{F7695822-FFD2-4F77-B4BB-0BEE2EF85752}" presName="Name0" presStyleCnt="0">
        <dgm:presLayoutVars>
          <dgm:dir/>
          <dgm:animLvl val="lvl"/>
          <dgm:resizeHandles val="exact"/>
        </dgm:presLayoutVars>
      </dgm:prSet>
      <dgm:spPr/>
    </dgm:pt>
  </dgm:ptLst>
  <dgm:cxnLst>
    <dgm:cxn modelId="{E6D41A80-7166-4C0C-A857-68A23C73491F}" type="presOf" srcId="{F7695822-FFD2-4F77-B4BB-0BEE2EF85752}" destId="{ABDE31C7-9EB3-4028-8C3D-04C7A5C3E54E}" srcOrd="0"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695822-FFD2-4F77-B4BB-0BEE2EF85752}" type="doc">
      <dgm:prSet loTypeId="urn:microsoft.com/office/officeart/2005/8/layout/chevron1" loCatId="process" qsTypeId="urn:microsoft.com/office/officeart/2005/8/quickstyle/simple1" qsCatId="simple" csTypeId="urn:microsoft.com/office/officeart/2005/8/colors/colorful3" csCatId="colorful" phldr="1"/>
      <dgm:spPr/>
    </dgm:pt>
    <dgm:pt modelId="{EE2BF5B2-16F4-494C-9164-A568FE8034B2}">
      <dgm:prSet phldrT="[Text]"/>
      <dgm:spPr/>
      <dgm:t>
        <a:bodyPr/>
        <a:lstStyle/>
        <a:p>
          <a:r>
            <a:rPr lang="en-US" dirty="0"/>
            <a:t>Short term</a:t>
          </a:r>
        </a:p>
      </dgm:t>
    </dgm:pt>
    <dgm:pt modelId="{4BC714EF-C9B5-4FA6-A82E-2A9D02783882}" type="parTrans" cxnId="{22C2A1A0-AE68-46D3-883E-A337F20894FC}">
      <dgm:prSet/>
      <dgm:spPr/>
      <dgm:t>
        <a:bodyPr/>
        <a:lstStyle/>
        <a:p>
          <a:endParaRPr lang="en-US"/>
        </a:p>
      </dgm:t>
    </dgm:pt>
    <dgm:pt modelId="{CD149718-DA9C-48AD-8EBB-828365C0961C}" type="sibTrans" cxnId="{22C2A1A0-AE68-46D3-883E-A337F20894FC}">
      <dgm:prSet/>
      <dgm:spPr/>
      <dgm:t>
        <a:bodyPr/>
        <a:lstStyle/>
        <a:p>
          <a:endParaRPr lang="en-US"/>
        </a:p>
      </dgm:t>
    </dgm:pt>
    <dgm:pt modelId="{C3CC41E5-DAA8-4CCD-AA87-DF75DAE2596B}">
      <dgm:prSet phldrT="[Text]"/>
      <dgm:spPr/>
      <dgm:t>
        <a:bodyPr/>
        <a:lstStyle/>
        <a:p>
          <a:r>
            <a:rPr lang="en-US" dirty="0"/>
            <a:t>Long term</a:t>
          </a:r>
        </a:p>
      </dgm:t>
    </dgm:pt>
    <dgm:pt modelId="{31488345-7D05-44EE-BC8C-D989311AB300}" type="parTrans" cxnId="{D6813ECD-CE6B-459B-A18F-403861FF8962}">
      <dgm:prSet/>
      <dgm:spPr/>
      <dgm:t>
        <a:bodyPr/>
        <a:lstStyle/>
        <a:p>
          <a:endParaRPr lang="en-US"/>
        </a:p>
      </dgm:t>
    </dgm:pt>
    <dgm:pt modelId="{46CD7DAB-AC3A-4B25-8BCD-97E9682EA559}" type="sibTrans" cxnId="{D6813ECD-CE6B-459B-A18F-403861FF8962}">
      <dgm:prSet/>
      <dgm:spPr/>
      <dgm:t>
        <a:bodyPr/>
        <a:lstStyle/>
        <a:p>
          <a:endParaRPr lang="en-US"/>
        </a:p>
      </dgm:t>
    </dgm:pt>
    <dgm:pt modelId="{ABDE31C7-9EB3-4028-8C3D-04C7A5C3E54E}" type="pres">
      <dgm:prSet presAssocID="{F7695822-FFD2-4F77-B4BB-0BEE2EF85752}" presName="Name0" presStyleCnt="0">
        <dgm:presLayoutVars>
          <dgm:dir/>
          <dgm:animLvl val="lvl"/>
          <dgm:resizeHandles val="exact"/>
        </dgm:presLayoutVars>
      </dgm:prSet>
      <dgm:spPr/>
    </dgm:pt>
    <dgm:pt modelId="{21013D04-101E-4FDF-B816-27E9A21B6E9A}" type="pres">
      <dgm:prSet presAssocID="{EE2BF5B2-16F4-494C-9164-A568FE8034B2}" presName="parTxOnly" presStyleLbl="node1" presStyleIdx="0" presStyleCnt="2">
        <dgm:presLayoutVars>
          <dgm:chMax val="0"/>
          <dgm:chPref val="0"/>
          <dgm:bulletEnabled val="1"/>
        </dgm:presLayoutVars>
      </dgm:prSet>
      <dgm:spPr/>
    </dgm:pt>
    <dgm:pt modelId="{AF496E86-D5F4-42D6-A136-227FEF4F5C7E}" type="pres">
      <dgm:prSet presAssocID="{CD149718-DA9C-48AD-8EBB-828365C0961C}" presName="parTxOnlySpace" presStyleCnt="0"/>
      <dgm:spPr/>
    </dgm:pt>
    <dgm:pt modelId="{EB6E43B0-D35D-43C7-ADDE-7B555921977E}" type="pres">
      <dgm:prSet presAssocID="{C3CC41E5-DAA8-4CCD-AA87-DF75DAE2596B}" presName="parTxOnly" presStyleLbl="node1" presStyleIdx="1" presStyleCnt="2">
        <dgm:presLayoutVars>
          <dgm:chMax val="0"/>
          <dgm:chPref val="0"/>
          <dgm:bulletEnabled val="1"/>
        </dgm:presLayoutVars>
      </dgm:prSet>
      <dgm:spPr/>
    </dgm:pt>
  </dgm:ptLst>
  <dgm:cxnLst>
    <dgm:cxn modelId="{65348567-CD38-4616-B96D-B1EDB76B73D3}" type="presOf" srcId="{C3CC41E5-DAA8-4CCD-AA87-DF75DAE2596B}" destId="{EB6E43B0-D35D-43C7-ADDE-7B555921977E}" srcOrd="0" destOrd="0" presId="urn:microsoft.com/office/officeart/2005/8/layout/chevron1"/>
    <dgm:cxn modelId="{C943FF5A-F1C6-4D23-B5AA-702F45ABF684}" type="presOf" srcId="{EE2BF5B2-16F4-494C-9164-A568FE8034B2}" destId="{21013D04-101E-4FDF-B816-27E9A21B6E9A}" srcOrd="0" destOrd="0" presId="urn:microsoft.com/office/officeart/2005/8/layout/chevron1"/>
    <dgm:cxn modelId="{E6D41A80-7166-4C0C-A857-68A23C73491F}" type="presOf" srcId="{F7695822-FFD2-4F77-B4BB-0BEE2EF85752}" destId="{ABDE31C7-9EB3-4028-8C3D-04C7A5C3E54E}" srcOrd="0" destOrd="0" presId="urn:microsoft.com/office/officeart/2005/8/layout/chevron1"/>
    <dgm:cxn modelId="{22C2A1A0-AE68-46D3-883E-A337F20894FC}" srcId="{F7695822-FFD2-4F77-B4BB-0BEE2EF85752}" destId="{EE2BF5B2-16F4-494C-9164-A568FE8034B2}" srcOrd="0" destOrd="0" parTransId="{4BC714EF-C9B5-4FA6-A82E-2A9D02783882}" sibTransId="{CD149718-DA9C-48AD-8EBB-828365C0961C}"/>
    <dgm:cxn modelId="{D6813ECD-CE6B-459B-A18F-403861FF8962}" srcId="{F7695822-FFD2-4F77-B4BB-0BEE2EF85752}" destId="{C3CC41E5-DAA8-4CCD-AA87-DF75DAE2596B}" srcOrd="1" destOrd="0" parTransId="{31488345-7D05-44EE-BC8C-D989311AB300}" sibTransId="{46CD7DAB-AC3A-4B25-8BCD-97E9682EA559}"/>
    <dgm:cxn modelId="{78D547A3-FD1B-4639-9727-FBF55776A9B6}" type="presParOf" srcId="{ABDE31C7-9EB3-4028-8C3D-04C7A5C3E54E}" destId="{21013D04-101E-4FDF-B816-27E9A21B6E9A}" srcOrd="0" destOrd="0" presId="urn:microsoft.com/office/officeart/2005/8/layout/chevron1"/>
    <dgm:cxn modelId="{14E09B0A-506E-41EE-97BB-D38B90E2BC54}" type="presParOf" srcId="{ABDE31C7-9EB3-4028-8C3D-04C7A5C3E54E}" destId="{AF496E86-D5F4-42D6-A136-227FEF4F5C7E}" srcOrd="1" destOrd="0" presId="urn:microsoft.com/office/officeart/2005/8/layout/chevron1"/>
    <dgm:cxn modelId="{AF0B75AB-E8C8-458E-8B14-4C6CC2984FCE}" type="presParOf" srcId="{ABDE31C7-9EB3-4028-8C3D-04C7A5C3E54E}" destId="{EB6E43B0-D35D-43C7-ADDE-7B555921977E}" srcOrd="2" destOrd="0" presId="urn:microsoft.com/office/officeart/2005/8/layout/chevron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013D04-101E-4FDF-B816-27E9A21B6E9A}">
      <dsp:nvSpPr>
        <dsp:cNvPr id="0" name=""/>
        <dsp:cNvSpPr/>
      </dsp:nvSpPr>
      <dsp:spPr>
        <a:xfrm>
          <a:off x="0" y="0"/>
          <a:ext cx="3292078" cy="60400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Problems and related behaviors</a:t>
          </a:r>
        </a:p>
      </dsp:txBody>
      <dsp:txXfrm>
        <a:off x="302004" y="0"/>
        <a:ext cx="2688071" cy="604007"/>
      </dsp:txXfrm>
    </dsp:sp>
    <dsp:sp modelId="{6DE73B6C-43BB-4B7C-8BF7-14219405FAF1}">
      <dsp:nvSpPr>
        <dsp:cNvPr id="0" name=""/>
        <dsp:cNvSpPr/>
      </dsp:nvSpPr>
      <dsp:spPr>
        <a:xfrm>
          <a:off x="2968525" y="0"/>
          <a:ext cx="3292078" cy="60400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Risk and protective factors</a:t>
          </a:r>
        </a:p>
      </dsp:txBody>
      <dsp:txXfrm>
        <a:off x="3270529" y="0"/>
        <a:ext cx="2688071" cy="604007"/>
      </dsp:txXfrm>
    </dsp:sp>
    <dsp:sp modelId="{D141E444-0689-4B47-AB3D-F1C57E7D1890}">
      <dsp:nvSpPr>
        <dsp:cNvPr id="0" name=""/>
        <dsp:cNvSpPr/>
      </dsp:nvSpPr>
      <dsp:spPr>
        <a:xfrm>
          <a:off x="5931396" y="0"/>
          <a:ext cx="3292078" cy="60400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Interventions</a:t>
          </a:r>
        </a:p>
      </dsp:txBody>
      <dsp:txXfrm>
        <a:off x="6233400" y="0"/>
        <a:ext cx="2688071" cy="604007"/>
      </dsp:txXfrm>
    </dsp:sp>
    <dsp:sp modelId="{A7087CF5-29D7-465F-9AEE-F6E2DC17EB6A}">
      <dsp:nvSpPr>
        <dsp:cNvPr id="0" name=""/>
        <dsp:cNvSpPr/>
      </dsp:nvSpPr>
      <dsp:spPr>
        <a:xfrm>
          <a:off x="8894266" y="0"/>
          <a:ext cx="3292078" cy="60400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Outcomes</a:t>
          </a:r>
        </a:p>
      </dsp:txBody>
      <dsp:txXfrm>
        <a:off x="9196270" y="0"/>
        <a:ext cx="2688071" cy="6040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013D04-101E-4FDF-B816-27E9A21B6E9A}">
      <dsp:nvSpPr>
        <dsp:cNvPr id="0" name=""/>
        <dsp:cNvSpPr/>
      </dsp:nvSpPr>
      <dsp:spPr>
        <a:xfrm>
          <a:off x="2850" y="0"/>
          <a:ext cx="1703909" cy="357347"/>
        </a:xfrm>
        <a:prstGeom prst="chevr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Short term</a:t>
          </a:r>
        </a:p>
      </dsp:txBody>
      <dsp:txXfrm>
        <a:off x="181524" y="0"/>
        <a:ext cx="1346562" cy="357347"/>
      </dsp:txXfrm>
    </dsp:sp>
    <dsp:sp modelId="{EB6E43B0-D35D-43C7-ADDE-7B555921977E}">
      <dsp:nvSpPr>
        <dsp:cNvPr id="0" name=""/>
        <dsp:cNvSpPr/>
      </dsp:nvSpPr>
      <dsp:spPr>
        <a:xfrm>
          <a:off x="1536369" y="0"/>
          <a:ext cx="1703909" cy="357347"/>
        </a:xfrm>
        <a:prstGeom prst="chevron">
          <a:avLst/>
        </a:prstGeom>
        <a:solidFill>
          <a:schemeClr val="accent3">
            <a:hueOff val="9296237"/>
            <a:satOff val="-41874"/>
            <a:lumOff val="-113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Long term</a:t>
          </a:r>
        </a:p>
      </dsp:txBody>
      <dsp:txXfrm>
        <a:off x="1715043" y="0"/>
        <a:ext cx="1346562" cy="357347"/>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plit Screen Title Slide">
    <p:spTree>
      <p:nvGrpSpPr>
        <p:cNvPr id="1" name=""/>
        <p:cNvGrpSpPr/>
        <p:nvPr/>
      </p:nvGrpSpPr>
      <p:grpSpPr>
        <a:xfrm>
          <a:off x="0" y="0"/>
          <a:ext cx="0" cy="0"/>
          <a:chOff x="0" y="0"/>
          <a:chExt cx="0" cy="0"/>
        </a:xfrm>
      </p:grpSpPr>
      <p:sp>
        <p:nvSpPr>
          <p:cNvPr id="12" name="Content Placeholder 21">
            <a:extLst>
              <a:ext uri="{FF2B5EF4-FFF2-40B4-BE49-F238E27FC236}">
                <a16:creationId xmlns:a16="http://schemas.microsoft.com/office/drawing/2014/main" id="{48A7FCA1-3FE6-48AC-95C0-55D266CB5DB0}"/>
              </a:ext>
            </a:extLst>
          </p:cNvPr>
          <p:cNvSpPr>
            <a:spLocks noGrp="1"/>
          </p:cNvSpPr>
          <p:nvPr>
            <p:ph sz="quarter" idx="13" hasCustomPrompt="1"/>
          </p:nvPr>
        </p:nvSpPr>
        <p:spPr>
          <a:xfrm>
            <a:off x="2" y="0"/>
            <a:ext cx="4456671" cy="6858000"/>
          </a:xfrm>
        </p:spPr>
        <p:txBody>
          <a:bodyPr/>
          <a:lstStyle>
            <a:lvl1pPr>
              <a:defRPr/>
            </a:lvl1pPr>
          </a:lstStyle>
          <a:p>
            <a:pPr lvl="0"/>
            <a:r>
              <a:rPr lang="en-US" dirty="0"/>
              <a:t>Put an image or icon on this side that is related to your presentation.</a:t>
            </a:r>
          </a:p>
        </p:txBody>
      </p:sp>
      <p:sp>
        <p:nvSpPr>
          <p:cNvPr id="2" name="Title 1">
            <a:extLst>
              <a:ext uri="{FF2B5EF4-FFF2-40B4-BE49-F238E27FC236}">
                <a16:creationId xmlns:a16="http://schemas.microsoft.com/office/drawing/2014/main" id="{510B863C-96B9-4115-9C08-E71570C5F37E}"/>
              </a:ext>
            </a:extLst>
          </p:cNvPr>
          <p:cNvSpPr>
            <a:spLocks noGrp="1"/>
          </p:cNvSpPr>
          <p:nvPr>
            <p:ph type="ctrTitle" hasCustomPrompt="1"/>
          </p:nvPr>
        </p:nvSpPr>
        <p:spPr>
          <a:xfrm>
            <a:off x="4880008" y="480469"/>
            <a:ext cx="6375133" cy="2387600"/>
          </a:xfrm>
        </p:spPr>
        <p:txBody>
          <a:bodyPr anchor="b">
            <a:normAutofit/>
          </a:bodyPr>
          <a:lstStyle>
            <a:lvl1pPr algn="l">
              <a:defRPr sz="4000">
                <a:latin typeface="Franklin Gothic Demi Cond" panose="020B0706030402020204" pitchFamily="34" charset="0"/>
              </a:defRPr>
            </a:lvl1pPr>
          </a:lstStyle>
          <a:p>
            <a:r>
              <a:rPr lang="en-US" dirty="0"/>
              <a:t>Presentation Title</a:t>
            </a:r>
          </a:p>
        </p:txBody>
      </p:sp>
      <p:sp>
        <p:nvSpPr>
          <p:cNvPr id="3" name="Subtitle 2">
            <a:extLst>
              <a:ext uri="{FF2B5EF4-FFF2-40B4-BE49-F238E27FC236}">
                <a16:creationId xmlns:a16="http://schemas.microsoft.com/office/drawing/2014/main" id="{0BE84404-6AAE-4713-8412-14D5B6FB51C5}"/>
              </a:ext>
            </a:extLst>
          </p:cNvPr>
          <p:cNvSpPr>
            <a:spLocks noGrp="1"/>
          </p:cNvSpPr>
          <p:nvPr>
            <p:ph type="subTitle" idx="1" hasCustomPrompt="1"/>
          </p:nvPr>
        </p:nvSpPr>
        <p:spPr>
          <a:xfrm>
            <a:off x="4880011" y="2960144"/>
            <a:ext cx="6375133" cy="1294974"/>
          </a:xfrm>
        </p:spPr>
        <p:txBody>
          <a:bodyPr>
            <a:noAutofit/>
          </a:bodyPr>
          <a:lstStyle>
            <a:lvl1pPr marL="0" indent="0" algn="l">
              <a:buNone/>
              <a:defRPr sz="2400">
                <a:solidFill>
                  <a:schemeClr val="tx1"/>
                </a:solidFill>
                <a:latin typeface="Franklin Gothic Medium" panose="020B0603020102020204" pitchFamily="34" charset="0"/>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Put a subtitle here if needed.</a:t>
            </a:r>
          </a:p>
        </p:txBody>
      </p:sp>
      <p:pic>
        <p:nvPicPr>
          <p:cNvPr id="8" name="Picture 7">
            <a:extLst>
              <a:ext uri="{FF2B5EF4-FFF2-40B4-BE49-F238E27FC236}">
                <a16:creationId xmlns:a16="http://schemas.microsoft.com/office/drawing/2014/main" id="{02251580-7171-4B22-A86F-641F2D0E14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71367" y="5925744"/>
            <a:ext cx="1683774" cy="451787"/>
          </a:xfrm>
          <a:prstGeom prst="rect">
            <a:avLst/>
          </a:prstGeom>
        </p:spPr>
      </p:pic>
      <p:sp>
        <p:nvSpPr>
          <p:cNvPr id="7" name="Text Placeholder 6">
            <a:extLst>
              <a:ext uri="{FF2B5EF4-FFF2-40B4-BE49-F238E27FC236}">
                <a16:creationId xmlns:a16="http://schemas.microsoft.com/office/drawing/2014/main" id="{6D956C2A-1D08-4F7E-8F15-F176BB2D6502}"/>
              </a:ext>
            </a:extLst>
          </p:cNvPr>
          <p:cNvSpPr>
            <a:spLocks noGrp="1"/>
          </p:cNvSpPr>
          <p:nvPr>
            <p:ph type="body" sz="quarter" idx="14" hasCustomPrompt="1"/>
          </p:nvPr>
        </p:nvSpPr>
        <p:spPr>
          <a:xfrm>
            <a:off x="4880011" y="4530726"/>
            <a:ext cx="6375367" cy="359930"/>
          </a:xfrm>
        </p:spPr>
        <p:txBody>
          <a:bodyPr>
            <a:normAutofit/>
          </a:bodyPr>
          <a:lstStyle>
            <a:lvl1pPr>
              <a:defRPr sz="1013"/>
            </a:lvl1pPr>
          </a:lstStyle>
          <a:p>
            <a:pPr lvl="0"/>
            <a:r>
              <a:rPr lang="en-US" dirty="0"/>
              <a:t>Date</a:t>
            </a:r>
          </a:p>
        </p:txBody>
      </p:sp>
    </p:spTree>
    <p:extLst>
      <p:ext uri="{BB962C8B-B14F-4D97-AF65-F5344CB8AC3E}">
        <p14:creationId xmlns:p14="http://schemas.microsoft.com/office/powerpoint/2010/main" val="394697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35317015-F85D-4753-B5BA-F9F1A37347C3}"/>
              </a:ext>
            </a:extLst>
          </p:cNvPr>
          <p:cNvSpPr/>
          <p:nvPr userDrawn="1"/>
        </p:nvSpPr>
        <p:spPr>
          <a:xfrm>
            <a:off x="0" y="3484008"/>
            <a:ext cx="12192000" cy="3373992"/>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8" name="TextBox 7">
            <a:extLst>
              <a:ext uri="{FF2B5EF4-FFF2-40B4-BE49-F238E27FC236}">
                <a16:creationId xmlns:a16="http://schemas.microsoft.com/office/drawing/2014/main" id="{302C32B7-3E12-480A-8F27-5D1BEE5C1B73}"/>
              </a:ext>
            </a:extLst>
          </p:cNvPr>
          <p:cNvSpPr txBox="1"/>
          <p:nvPr userDrawn="1"/>
        </p:nvSpPr>
        <p:spPr>
          <a:xfrm>
            <a:off x="4072062" y="4894349"/>
            <a:ext cx="1336589" cy="461665"/>
          </a:xfrm>
          <a:prstGeom prst="rect">
            <a:avLst/>
          </a:prstGeom>
          <a:noFill/>
        </p:spPr>
        <p:txBody>
          <a:bodyPr wrap="square" rtlCol="0">
            <a:spAutoFit/>
          </a:bodyPr>
          <a:lstStyle/>
          <a:p>
            <a:r>
              <a:rPr lang="en-US" sz="2400" dirty="0">
                <a:solidFill>
                  <a:schemeClr val="bg1"/>
                </a:solidFill>
                <a:latin typeface="+mj-lt"/>
              </a:rPr>
              <a:t>Email:</a:t>
            </a:r>
          </a:p>
        </p:txBody>
      </p:sp>
      <p:sp>
        <p:nvSpPr>
          <p:cNvPr id="12" name="Text Placeholder 11">
            <a:extLst>
              <a:ext uri="{FF2B5EF4-FFF2-40B4-BE49-F238E27FC236}">
                <a16:creationId xmlns:a16="http://schemas.microsoft.com/office/drawing/2014/main" id="{716C321D-8800-4AE1-9811-1532F052EDF8}"/>
              </a:ext>
            </a:extLst>
          </p:cNvPr>
          <p:cNvSpPr>
            <a:spLocks noGrp="1"/>
          </p:cNvSpPr>
          <p:nvPr>
            <p:ph type="body" sz="quarter" idx="12"/>
          </p:nvPr>
        </p:nvSpPr>
        <p:spPr>
          <a:xfrm>
            <a:off x="5408651" y="4975267"/>
            <a:ext cx="6021775" cy="439738"/>
          </a:xfrm>
        </p:spPr>
        <p:txBody>
          <a:bodyPr>
            <a:normAutofit/>
          </a:bodyPr>
          <a:lstStyle>
            <a:lvl1pPr marL="0" indent="0">
              <a:buFont typeface="Arial" panose="020B0604020202020204" pitchFamily="34" charset="0"/>
              <a:buNone/>
              <a:defRPr sz="2400">
                <a:solidFill>
                  <a:schemeClr val="bg1"/>
                </a:solidFill>
              </a:defRPr>
            </a:lvl1pPr>
            <a:lvl2pPr marL="257175" indent="0">
              <a:buNone/>
              <a:defRPr/>
            </a:lvl2pPr>
            <a:lvl3pPr marL="514350" indent="0">
              <a:buNone/>
              <a:defRPr/>
            </a:lvl3pPr>
            <a:lvl4pPr marL="771525" indent="0">
              <a:buNone/>
              <a:defRPr/>
            </a:lvl4pPr>
            <a:lvl5pPr marL="1028700" indent="0">
              <a:buNone/>
              <a:defRPr/>
            </a:lvl5pPr>
          </a:lstStyle>
          <a:p>
            <a:pPr lvl="0"/>
            <a:r>
              <a:rPr lang="en-US"/>
              <a:t>Click to edit Master text styles</a:t>
            </a:r>
          </a:p>
        </p:txBody>
      </p:sp>
      <p:sp>
        <p:nvSpPr>
          <p:cNvPr id="10" name="TextBox 9">
            <a:extLst>
              <a:ext uri="{FF2B5EF4-FFF2-40B4-BE49-F238E27FC236}">
                <a16:creationId xmlns:a16="http://schemas.microsoft.com/office/drawing/2014/main" id="{0432328D-8FB7-4D37-BB46-ABB27C092FEA}"/>
              </a:ext>
            </a:extLst>
          </p:cNvPr>
          <p:cNvSpPr txBox="1"/>
          <p:nvPr userDrawn="1"/>
        </p:nvSpPr>
        <p:spPr>
          <a:xfrm>
            <a:off x="4072060" y="5745291"/>
            <a:ext cx="1336589" cy="461665"/>
          </a:xfrm>
          <a:prstGeom prst="rect">
            <a:avLst/>
          </a:prstGeom>
          <a:noFill/>
        </p:spPr>
        <p:txBody>
          <a:bodyPr wrap="square" rtlCol="0">
            <a:spAutoFit/>
          </a:bodyPr>
          <a:lstStyle/>
          <a:p>
            <a:r>
              <a:rPr lang="en-US" sz="2400" dirty="0">
                <a:solidFill>
                  <a:schemeClr val="bg1"/>
                </a:solidFill>
                <a:latin typeface="+mj-lt"/>
              </a:rPr>
              <a:t>Social:</a:t>
            </a:r>
          </a:p>
        </p:txBody>
      </p:sp>
      <p:sp>
        <p:nvSpPr>
          <p:cNvPr id="15" name="TextBox 14">
            <a:extLst>
              <a:ext uri="{FF2B5EF4-FFF2-40B4-BE49-F238E27FC236}">
                <a16:creationId xmlns:a16="http://schemas.microsoft.com/office/drawing/2014/main" id="{9DE19F1C-28DA-4D54-B6D2-4056BA75B6AC}"/>
              </a:ext>
            </a:extLst>
          </p:cNvPr>
          <p:cNvSpPr txBox="1"/>
          <p:nvPr userDrawn="1"/>
        </p:nvSpPr>
        <p:spPr>
          <a:xfrm>
            <a:off x="5408651" y="5779916"/>
            <a:ext cx="6021775" cy="461665"/>
          </a:xfrm>
          <a:prstGeom prst="rect">
            <a:avLst/>
          </a:prstGeom>
          <a:noFill/>
        </p:spPr>
        <p:txBody>
          <a:bodyPr wrap="square" rtlCol="0">
            <a:spAutoFit/>
          </a:bodyPr>
          <a:lstStyle/>
          <a:p>
            <a:r>
              <a:rPr lang="en-US" sz="2400" dirty="0">
                <a:solidFill>
                  <a:schemeClr val="bg1"/>
                </a:solidFill>
                <a:latin typeface="+mn-lt"/>
              </a:rPr>
              <a:t>@healthvermont</a:t>
            </a:r>
          </a:p>
        </p:txBody>
      </p:sp>
      <p:sp>
        <p:nvSpPr>
          <p:cNvPr id="9" name="TextBox 8">
            <a:extLst>
              <a:ext uri="{FF2B5EF4-FFF2-40B4-BE49-F238E27FC236}">
                <a16:creationId xmlns:a16="http://schemas.microsoft.com/office/drawing/2014/main" id="{C28A37A6-290F-4516-8E5F-15010C782EE8}"/>
              </a:ext>
            </a:extLst>
          </p:cNvPr>
          <p:cNvSpPr txBox="1"/>
          <p:nvPr userDrawn="1"/>
        </p:nvSpPr>
        <p:spPr>
          <a:xfrm>
            <a:off x="4072060" y="5319820"/>
            <a:ext cx="1336589" cy="461665"/>
          </a:xfrm>
          <a:prstGeom prst="rect">
            <a:avLst/>
          </a:prstGeom>
          <a:noFill/>
        </p:spPr>
        <p:txBody>
          <a:bodyPr wrap="square" rtlCol="0">
            <a:spAutoFit/>
          </a:bodyPr>
          <a:lstStyle/>
          <a:p>
            <a:r>
              <a:rPr lang="en-US" sz="2400" dirty="0">
                <a:solidFill>
                  <a:schemeClr val="bg1"/>
                </a:solidFill>
                <a:latin typeface="+mj-lt"/>
              </a:rPr>
              <a:t>Web:</a:t>
            </a:r>
          </a:p>
        </p:txBody>
      </p:sp>
      <p:sp>
        <p:nvSpPr>
          <p:cNvPr id="16" name="TextBox 15">
            <a:extLst>
              <a:ext uri="{FF2B5EF4-FFF2-40B4-BE49-F238E27FC236}">
                <a16:creationId xmlns:a16="http://schemas.microsoft.com/office/drawing/2014/main" id="{C5164602-4102-4B53-9748-D020C1A48C9F}"/>
              </a:ext>
            </a:extLst>
          </p:cNvPr>
          <p:cNvSpPr txBox="1"/>
          <p:nvPr userDrawn="1"/>
        </p:nvSpPr>
        <p:spPr>
          <a:xfrm>
            <a:off x="5408651" y="5376107"/>
            <a:ext cx="6021775" cy="461665"/>
          </a:xfrm>
          <a:prstGeom prst="rect">
            <a:avLst/>
          </a:prstGeom>
          <a:noFill/>
        </p:spPr>
        <p:txBody>
          <a:bodyPr wrap="square" rtlCol="0">
            <a:spAutoFit/>
          </a:bodyPr>
          <a:lstStyle/>
          <a:p>
            <a:r>
              <a:rPr lang="en-US" sz="2400" dirty="0">
                <a:solidFill>
                  <a:schemeClr val="bg1"/>
                </a:solidFill>
                <a:latin typeface="+mn-lt"/>
              </a:rPr>
              <a:t>www.healthvermont.gov</a:t>
            </a:r>
          </a:p>
        </p:txBody>
      </p:sp>
      <p:sp>
        <p:nvSpPr>
          <p:cNvPr id="21" name="Title 1">
            <a:extLst>
              <a:ext uri="{FF2B5EF4-FFF2-40B4-BE49-F238E27FC236}">
                <a16:creationId xmlns:a16="http://schemas.microsoft.com/office/drawing/2014/main" id="{3E7E678B-652B-4389-9AE2-42282FFAB7B3}"/>
              </a:ext>
            </a:extLst>
          </p:cNvPr>
          <p:cNvSpPr txBox="1">
            <a:spLocks/>
          </p:cNvSpPr>
          <p:nvPr userDrawn="1"/>
        </p:nvSpPr>
        <p:spPr>
          <a:xfrm>
            <a:off x="4072060" y="2158446"/>
            <a:ext cx="3394581" cy="1325563"/>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r>
              <a:rPr lang="en-US" sz="4000" dirty="0"/>
              <a:t>Thank you!</a:t>
            </a:r>
          </a:p>
        </p:txBody>
      </p:sp>
      <p:sp>
        <p:nvSpPr>
          <p:cNvPr id="22" name="Title 1">
            <a:extLst>
              <a:ext uri="{FF2B5EF4-FFF2-40B4-BE49-F238E27FC236}">
                <a16:creationId xmlns:a16="http://schemas.microsoft.com/office/drawing/2014/main" id="{2FE7A6EB-5248-4683-87A4-62A44C91BC0B}"/>
              </a:ext>
            </a:extLst>
          </p:cNvPr>
          <p:cNvSpPr txBox="1">
            <a:spLocks/>
          </p:cNvSpPr>
          <p:nvPr userDrawn="1"/>
        </p:nvSpPr>
        <p:spPr>
          <a:xfrm>
            <a:off x="4072061" y="3748588"/>
            <a:ext cx="8119939" cy="1325563"/>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r>
              <a:rPr lang="en-US" sz="3200" dirty="0">
                <a:solidFill>
                  <a:schemeClr val="bg1"/>
                </a:solidFill>
              </a:rPr>
              <a:t>Let’s stay in touch.</a:t>
            </a:r>
          </a:p>
        </p:txBody>
      </p:sp>
      <p:pic>
        <p:nvPicPr>
          <p:cNvPr id="23" name="Picture 22">
            <a:extLst>
              <a:ext uri="{FF2B5EF4-FFF2-40B4-BE49-F238E27FC236}">
                <a16:creationId xmlns:a16="http://schemas.microsoft.com/office/drawing/2014/main" id="{19C2C04E-98F3-4E37-95CF-3F1927C4FF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2317" y="743409"/>
            <a:ext cx="2380239" cy="638661"/>
          </a:xfrm>
          <a:prstGeom prst="rect">
            <a:avLst/>
          </a:prstGeom>
        </p:spPr>
      </p:pic>
    </p:spTree>
    <p:extLst>
      <p:ext uri="{BB962C8B-B14F-4D97-AF65-F5344CB8AC3E}">
        <p14:creationId xmlns:p14="http://schemas.microsoft.com/office/powerpoint/2010/main" val="349223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A5769B8-9AC8-44C2-92EE-6502E01B8D95}"/>
              </a:ext>
            </a:extLst>
          </p:cNvPr>
          <p:cNvSpPr/>
          <p:nvPr userDrawn="1"/>
        </p:nvSpPr>
        <p:spPr>
          <a:xfrm>
            <a:off x="0" y="0"/>
            <a:ext cx="12192000" cy="1690688"/>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2" name="Title 1">
            <a:extLst>
              <a:ext uri="{FF2B5EF4-FFF2-40B4-BE49-F238E27FC236}">
                <a16:creationId xmlns:a16="http://schemas.microsoft.com/office/drawing/2014/main" id="{361FF16F-32E0-4B65-A384-AF4601536E5D}"/>
              </a:ext>
            </a:extLst>
          </p:cNvPr>
          <p:cNvSpPr>
            <a:spLocks noGrp="1"/>
          </p:cNvSpPr>
          <p:nvPr>
            <p:ph type="title" hasCustomPrompt="1"/>
          </p:nvPr>
        </p:nvSpPr>
        <p:spPr/>
        <p:txBody>
          <a:bodyPr>
            <a:normAutofit/>
          </a:bodyPr>
          <a:lstStyle>
            <a:lvl1pPr>
              <a:defRPr sz="3200">
                <a:solidFill>
                  <a:schemeClr val="bg1"/>
                </a:solidFill>
              </a:defRPr>
            </a:lvl1pPr>
          </a:lstStyle>
          <a:p>
            <a:r>
              <a:rPr lang="en-US" dirty="0"/>
              <a:t>Put your key takeaway here in a full sentence.</a:t>
            </a:r>
          </a:p>
        </p:txBody>
      </p:sp>
      <p:sp>
        <p:nvSpPr>
          <p:cNvPr id="3" name="Content Placeholder 2">
            <a:extLst>
              <a:ext uri="{FF2B5EF4-FFF2-40B4-BE49-F238E27FC236}">
                <a16:creationId xmlns:a16="http://schemas.microsoft.com/office/drawing/2014/main" id="{984D45EB-D754-4138-B747-9B757AF45E50}"/>
              </a:ext>
            </a:extLst>
          </p:cNvPr>
          <p:cNvSpPr>
            <a:spLocks noGrp="1"/>
          </p:cNvSpPr>
          <p:nvPr>
            <p:ph idx="1" hasCustomPrompt="1"/>
          </p:nvPr>
        </p:nvSpPr>
        <p:spPr/>
        <p:txBody>
          <a:bodyPr>
            <a:normAutofit/>
          </a:bodyPr>
          <a:lstStyle>
            <a:lvl1pPr marL="0" indent="0">
              <a:buNone/>
              <a:defRPr sz="2400"/>
            </a:lvl1pPr>
          </a:lstStyle>
          <a:p>
            <a:pPr lvl="0"/>
            <a:r>
              <a:rPr lang="en-US" dirty="0"/>
              <a:t>This is a slide layout for general purposes. Use it for some simple text or a large data visualization.</a:t>
            </a:r>
          </a:p>
          <a:p>
            <a:pPr lvl="0"/>
            <a:endParaRPr lang="en-US" dirty="0"/>
          </a:p>
          <a:p>
            <a:pPr lvl="0"/>
            <a:r>
              <a:rPr lang="en-US" dirty="0"/>
              <a:t>Remember: don’t fill your slides with text! Use your slides to reinforce the key messages of your presentation, but don’t overwhelm the viewer by giving them too much to read.</a:t>
            </a:r>
          </a:p>
        </p:txBody>
      </p:sp>
      <p:sp>
        <p:nvSpPr>
          <p:cNvPr id="8" name="Slide Number Placeholder 3">
            <a:extLst>
              <a:ext uri="{FF2B5EF4-FFF2-40B4-BE49-F238E27FC236}">
                <a16:creationId xmlns:a16="http://schemas.microsoft.com/office/drawing/2014/main" id="{A0565F52-8E19-4DCE-802C-1F74B0DFFD26}"/>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9" name="Footer Placeholder 4">
            <a:extLst>
              <a:ext uri="{FF2B5EF4-FFF2-40B4-BE49-F238E27FC236}">
                <a16:creationId xmlns:a16="http://schemas.microsoft.com/office/drawing/2014/main" id="{2115853A-89C4-4567-A46A-6995F8939070}"/>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274214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ECD12-6501-4514-912A-11CD1708F2D6}"/>
              </a:ext>
            </a:extLst>
          </p:cNvPr>
          <p:cNvSpPr>
            <a:spLocks noGrp="1"/>
          </p:cNvSpPr>
          <p:nvPr>
            <p:ph type="title" hasCustomPrompt="1"/>
          </p:nvPr>
        </p:nvSpPr>
        <p:spPr>
          <a:xfrm>
            <a:off x="831851" y="1709742"/>
            <a:ext cx="10515600" cy="2852737"/>
          </a:xfrm>
        </p:spPr>
        <p:txBody>
          <a:bodyPr anchor="b">
            <a:normAutofit/>
          </a:bodyPr>
          <a:lstStyle>
            <a:lvl1pPr>
              <a:defRPr sz="4000">
                <a:solidFill>
                  <a:schemeClr val="accent1"/>
                </a:solidFill>
              </a:defRPr>
            </a:lvl1pPr>
          </a:lstStyle>
          <a:p>
            <a:r>
              <a:rPr lang="en-US" dirty="0"/>
              <a:t>Section Title</a:t>
            </a:r>
          </a:p>
        </p:txBody>
      </p:sp>
      <p:sp>
        <p:nvSpPr>
          <p:cNvPr id="3" name="Text Placeholder 2">
            <a:extLst>
              <a:ext uri="{FF2B5EF4-FFF2-40B4-BE49-F238E27FC236}">
                <a16:creationId xmlns:a16="http://schemas.microsoft.com/office/drawing/2014/main" id="{13AA1ECA-ED70-4B31-993D-12E5981F492C}"/>
              </a:ext>
            </a:extLst>
          </p:cNvPr>
          <p:cNvSpPr>
            <a:spLocks noGrp="1"/>
          </p:cNvSpPr>
          <p:nvPr>
            <p:ph type="body" idx="1" hasCustomPrompt="1"/>
          </p:nvPr>
        </p:nvSpPr>
        <p:spPr>
          <a:xfrm>
            <a:off x="831851" y="4589467"/>
            <a:ext cx="10515600" cy="1500187"/>
          </a:xfrm>
        </p:spPr>
        <p:txBody>
          <a:bodyPr>
            <a:normAutofit/>
          </a:bodyPr>
          <a:lstStyle>
            <a:lvl1pPr marL="0" indent="0">
              <a:buNone/>
              <a:defRPr sz="2400">
                <a:solidFill>
                  <a:schemeClr val="tx1"/>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Use this slide to create a break between sections of your presentation. You can include subtext in this space if needed.</a:t>
            </a:r>
          </a:p>
        </p:txBody>
      </p:sp>
    </p:spTree>
    <p:extLst>
      <p:ext uri="{BB962C8B-B14F-4D97-AF65-F5344CB8AC3E}">
        <p14:creationId xmlns:p14="http://schemas.microsoft.com/office/powerpoint/2010/main" val="1930431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DB5CC-2978-43FA-A375-024F0648C1F4}"/>
              </a:ext>
            </a:extLst>
          </p:cNvPr>
          <p:cNvSpPr/>
          <p:nvPr userDrawn="1"/>
        </p:nvSpPr>
        <p:spPr>
          <a:xfrm>
            <a:off x="0" y="0"/>
            <a:ext cx="12192000" cy="1690688"/>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2" name="Title 1">
            <a:extLst>
              <a:ext uri="{FF2B5EF4-FFF2-40B4-BE49-F238E27FC236}">
                <a16:creationId xmlns:a16="http://schemas.microsoft.com/office/drawing/2014/main" id="{8582F355-E948-42EE-A677-0FCC9BED4D53}"/>
              </a:ext>
            </a:extLst>
          </p:cNvPr>
          <p:cNvSpPr>
            <a:spLocks noGrp="1"/>
          </p:cNvSpPr>
          <p:nvPr>
            <p:ph type="title" hasCustomPrompt="1"/>
          </p:nvPr>
        </p:nvSpPr>
        <p:spPr/>
        <p:txBody>
          <a:bodyPr>
            <a:normAutofit/>
          </a:bodyPr>
          <a:lstStyle>
            <a:lvl1pPr>
              <a:defRPr sz="3200">
                <a:solidFill>
                  <a:schemeClr val="bg1"/>
                </a:solidFill>
              </a:defRPr>
            </a:lvl1pPr>
          </a:lstStyle>
          <a:p>
            <a:r>
              <a:rPr lang="en-US" dirty="0"/>
              <a:t>Put your key takeaway here in a short sentence.</a:t>
            </a:r>
          </a:p>
        </p:txBody>
      </p:sp>
      <p:sp>
        <p:nvSpPr>
          <p:cNvPr id="3" name="Content Placeholder 2">
            <a:extLst>
              <a:ext uri="{FF2B5EF4-FFF2-40B4-BE49-F238E27FC236}">
                <a16:creationId xmlns:a16="http://schemas.microsoft.com/office/drawing/2014/main" id="{3A36713B-3791-4932-8705-79F9316DC928}"/>
              </a:ext>
            </a:extLst>
          </p:cNvPr>
          <p:cNvSpPr>
            <a:spLocks noGrp="1"/>
          </p:cNvSpPr>
          <p:nvPr>
            <p:ph sz="half" idx="1" hasCustomPrompt="1"/>
          </p:nvPr>
        </p:nvSpPr>
        <p:spPr>
          <a:xfrm>
            <a:off x="838200" y="1825625"/>
            <a:ext cx="5181600" cy="4351338"/>
          </a:xfrm>
        </p:spPr>
        <p:txBody>
          <a:bodyPr>
            <a:normAutofit/>
          </a:bodyPr>
          <a:lstStyle>
            <a:lvl1pPr>
              <a:defRPr sz="2400"/>
            </a:lvl1pPr>
          </a:lstStyle>
          <a:p>
            <a:pPr lvl="0"/>
            <a:r>
              <a:rPr lang="en-US" dirty="0"/>
              <a:t>Text or data visualization here</a:t>
            </a:r>
          </a:p>
        </p:txBody>
      </p:sp>
      <p:sp>
        <p:nvSpPr>
          <p:cNvPr id="4" name="Content Placeholder 3">
            <a:extLst>
              <a:ext uri="{FF2B5EF4-FFF2-40B4-BE49-F238E27FC236}">
                <a16:creationId xmlns:a16="http://schemas.microsoft.com/office/drawing/2014/main" id="{8470189A-3AF6-4E59-AA0F-3F10CB7E7A19}"/>
              </a:ext>
            </a:extLst>
          </p:cNvPr>
          <p:cNvSpPr>
            <a:spLocks noGrp="1"/>
          </p:cNvSpPr>
          <p:nvPr>
            <p:ph sz="half" idx="2" hasCustomPrompt="1"/>
          </p:nvPr>
        </p:nvSpPr>
        <p:spPr>
          <a:xfrm>
            <a:off x="6172200" y="1825625"/>
            <a:ext cx="5181600" cy="4351338"/>
          </a:xfrm>
        </p:spPr>
        <p:txBody>
          <a:bodyPr>
            <a:normAutofit/>
          </a:bodyPr>
          <a:lstStyle>
            <a:lvl1pPr>
              <a:defRPr sz="2400"/>
            </a:lvl1pPr>
          </a:lstStyle>
          <a:p>
            <a:pPr lvl="0"/>
            <a:r>
              <a:rPr lang="en-US" dirty="0"/>
              <a:t>Text or data visualization here</a:t>
            </a:r>
          </a:p>
        </p:txBody>
      </p:sp>
      <p:sp>
        <p:nvSpPr>
          <p:cNvPr id="13" name="Slide Number Placeholder 3">
            <a:extLst>
              <a:ext uri="{FF2B5EF4-FFF2-40B4-BE49-F238E27FC236}">
                <a16:creationId xmlns:a16="http://schemas.microsoft.com/office/drawing/2014/main" id="{A97C5068-ED4B-4E8D-8D2B-2EAB2AE44054}"/>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14" name="Footer Placeholder 4">
            <a:extLst>
              <a:ext uri="{FF2B5EF4-FFF2-40B4-BE49-F238E27FC236}">
                <a16:creationId xmlns:a16="http://schemas.microsoft.com/office/drawing/2014/main" id="{5E436CFF-E5C4-4E0E-9D88-4FDBD8E2ED2A}"/>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3387689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CDE78A0C-6B5E-46AE-B27D-A51E59A88FBD}"/>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7" name="Footer Placeholder 4">
            <a:extLst>
              <a:ext uri="{FF2B5EF4-FFF2-40B4-BE49-F238E27FC236}">
                <a16:creationId xmlns:a16="http://schemas.microsoft.com/office/drawing/2014/main" id="{40F792BE-FFC2-4C14-9A28-B52AC8226735}"/>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377725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7918DDE9-B18C-4318-898F-FF5C7A92DB5F}"/>
              </a:ext>
            </a:extLst>
          </p:cNvPr>
          <p:cNvSpPr>
            <a:spLocks noGrp="1"/>
          </p:cNvSpPr>
          <p:nvPr>
            <p:ph idx="1" hasCustomPrompt="1"/>
          </p:nvPr>
        </p:nvSpPr>
        <p:spPr>
          <a:xfrm>
            <a:off x="838200" y="963827"/>
            <a:ext cx="10515600" cy="5213136"/>
          </a:xfrm>
        </p:spPr>
        <p:txBody>
          <a:bodyPr/>
          <a:lstStyle>
            <a:lvl1pPr marL="0" indent="0" algn="r">
              <a:buNone/>
              <a:defRPr sz="3200">
                <a:latin typeface="Franklin Gothic Demi Cond" panose="020B0706030402020204" pitchFamily="34" charset="0"/>
              </a:defRPr>
            </a:lvl1pPr>
          </a:lstStyle>
          <a:p>
            <a:pPr lvl="0"/>
            <a:r>
              <a:rPr lang="en-US" dirty="0"/>
              <a:t>“Quotes can help bring a human lens to the information you’re sharing. You can use color to highlight key words that drive your key messages home. Keep the font large but don’t fill the entire slide with text. Leave some white space!”</a:t>
            </a:r>
          </a:p>
          <a:p>
            <a:pPr lvl="0"/>
            <a:endParaRPr lang="en-US" dirty="0"/>
          </a:p>
          <a:p>
            <a:pPr lvl="0"/>
            <a:r>
              <a:rPr lang="en-US" dirty="0"/>
              <a:t>–Attribution</a:t>
            </a:r>
          </a:p>
        </p:txBody>
      </p:sp>
      <p:sp>
        <p:nvSpPr>
          <p:cNvPr id="6" name="Slide Number Placeholder 3">
            <a:extLst>
              <a:ext uri="{FF2B5EF4-FFF2-40B4-BE49-F238E27FC236}">
                <a16:creationId xmlns:a16="http://schemas.microsoft.com/office/drawing/2014/main" id="{2AB13E42-2D86-4131-B601-6F078CA98F4A}"/>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7" name="Footer Placeholder 4">
            <a:extLst>
              <a:ext uri="{FF2B5EF4-FFF2-40B4-BE49-F238E27FC236}">
                <a16:creationId xmlns:a16="http://schemas.microsoft.com/office/drawing/2014/main" id="{F8A30E44-A09F-4D0F-98E8-D9E1E5FC68F5}"/>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275993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Slide 2">
    <p:bg>
      <p:bgPr>
        <a:solidFill>
          <a:schemeClr val="accent1"/>
        </a:solidFill>
        <a:effectLst/>
      </p:bgPr>
    </p:bg>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7918DDE9-B18C-4318-898F-FF5C7A92DB5F}"/>
              </a:ext>
            </a:extLst>
          </p:cNvPr>
          <p:cNvSpPr>
            <a:spLocks noGrp="1"/>
          </p:cNvSpPr>
          <p:nvPr>
            <p:ph idx="1" hasCustomPrompt="1"/>
          </p:nvPr>
        </p:nvSpPr>
        <p:spPr>
          <a:xfrm>
            <a:off x="838200" y="963827"/>
            <a:ext cx="10515600" cy="5213136"/>
          </a:xfrm>
        </p:spPr>
        <p:txBody>
          <a:bodyPr>
            <a:normAutofit/>
          </a:bodyPr>
          <a:lstStyle>
            <a:lvl1pPr marL="0" indent="0" algn="r">
              <a:buNone/>
              <a:defRPr sz="3200">
                <a:solidFill>
                  <a:schemeClr val="bg1"/>
                </a:solidFill>
                <a:latin typeface="Franklin Gothic Demi Cond" panose="020B0706030402020204" pitchFamily="34" charset="0"/>
              </a:defRPr>
            </a:lvl1pPr>
          </a:lstStyle>
          <a:p>
            <a:pPr lvl="0"/>
            <a:r>
              <a:rPr lang="en-US" dirty="0"/>
              <a:t>“Quotes can help bring a human lens to the information you’re sharing. You can use color to highlight key words that drive your key messages home. Keep the font large but don’t fill the entire slide with text. Leave some white space!”</a:t>
            </a:r>
          </a:p>
          <a:p>
            <a:pPr lvl="0"/>
            <a:endParaRPr lang="en-US" dirty="0"/>
          </a:p>
          <a:p>
            <a:pPr lvl="0"/>
            <a:r>
              <a:rPr lang="en-US" dirty="0"/>
              <a:t>–Attribution</a:t>
            </a:r>
          </a:p>
        </p:txBody>
      </p:sp>
      <p:sp>
        <p:nvSpPr>
          <p:cNvPr id="10" name="Slide Number Placeholder 3">
            <a:extLst>
              <a:ext uri="{FF2B5EF4-FFF2-40B4-BE49-F238E27FC236}">
                <a16:creationId xmlns:a16="http://schemas.microsoft.com/office/drawing/2014/main" id="{5B509990-F7C6-4D6A-8711-A4EBAE1BAED5}"/>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bg1"/>
                </a:solidFill>
              </a:defRPr>
            </a:lvl1pPr>
          </a:lstStyle>
          <a:p>
            <a:fld id="{820DBD16-8F52-45AC-8998-73485FE4613D}" type="slidenum">
              <a:rPr lang="en-US" smtClean="0"/>
              <a:pPr/>
              <a:t>‹#›</a:t>
            </a:fld>
            <a:endParaRPr lang="en-US" dirty="0"/>
          </a:p>
        </p:txBody>
      </p:sp>
      <p:sp>
        <p:nvSpPr>
          <p:cNvPr id="11" name="Footer Placeholder 4">
            <a:extLst>
              <a:ext uri="{FF2B5EF4-FFF2-40B4-BE49-F238E27FC236}">
                <a16:creationId xmlns:a16="http://schemas.microsoft.com/office/drawing/2014/main" id="{735839DA-177B-439B-A35C-142DA0BF5ECB}"/>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bg1"/>
                </a:solidFill>
              </a:defRPr>
            </a:lvl1pPr>
          </a:lstStyle>
          <a:p>
            <a:r>
              <a:rPr lang="en-US"/>
              <a:t>Vermont Department of Health</a:t>
            </a:r>
            <a:endParaRPr lang="en-US" dirty="0"/>
          </a:p>
        </p:txBody>
      </p:sp>
    </p:spTree>
    <p:extLst>
      <p:ext uri="{BB962C8B-B14F-4D97-AF65-F5344CB8AC3E}">
        <p14:creationId xmlns:p14="http://schemas.microsoft.com/office/powerpoint/2010/main" val="2758083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Half Pag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BF316-2029-4109-AD44-4D3259B84309}"/>
              </a:ext>
            </a:extLst>
          </p:cNvPr>
          <p:cNvSpPr>
            <a:spLocks noGrp="1"/>
          </p:cNvSpPr>
          <p:nvPr>
            <p:ph type="title" hasCustomPrompt="1"/>
          </p:nvPr>
        </p:nvSpPr>
        <p:spPr>
          <a:xfrm>
            <a:off x="839788" y="987425"/>
            <a:ext cx="3932237" cy="1600200"/>
          </a:xfrm>
        </p:spPr>
        <p:txBody>
          <a:bodyPr anchor="b">
            <a:normAutofit/>
          </a:bodyPr>
          <a:lstStyle>
            <a:lvl1pPr>
              <a:defRPr sz="3200">
                <a:solidFill>
                  <a:schemeClr val="tx1"/>
                </a:solidFill>
              </a:defRPr>
            </a:lvl1pPr>
          </a:lstStyle>
          <a:p>
            <a:r>
              <a:rPr lang="en-US" dirty="0"/>
              <a:t>Put your key takeaway here in a short sentence.</a:t>
            </a:r>
          </a:p>
        </p:txBody>
      </p:sp>
      <p:sp>
        <p:nvSpPr>
          <p:cNvPr id="3" name="Content Placeholder 2">
            <a:extLst>
              <a:ext uri="{FF2B5EF4-FFF2-40B4-BE49-F238E27FC236}">
                <a16:creationId xmlns:a16="http://schemas.microsoft.com/office/drawing/2014/main" id="{A65F0E9F-F7D2-4151-9EFB-AA2749E8A8B0}"/>
              </a:ext>
            </a:extLst>
          </p:cNvPr>
          <p:cNvSpPr>
            <a:spLocks noGrp="1"/>
          </p:cNvSpPr>
          <p:nvPr>
            <p:ph idx="1"/>
          </p:nvPr>
        </p:nvSpPr>
        <p:spPr>
          <a:xfrm>
            <a:off x="5183188" y="987429"/>
            <a:ext cx="6172200" cy="4873625"/>
          </a:xfrm>
        </p:spPr>
        <p:txBody>
          <a:bodyPr>
            <a:normAutofit/>
          </a:bodyPr>
          <a:lstStyle>
            <a:lvl1pPr marL="0" indent="0">
              <a:buNone/>
              <a:defRPr sz="24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p:txBody>
      </p:sp>
      <p:sp>
        <p:nvSpPr>
          <p:cNvPr id="4" name="Text Placeholder 3">
            <a:extLst>
              <a:ext uri="{FF2B5EF4-FFF2-40B4-BE49-F238E27FC236}">
                <a16:creationId xmlns:a16="http://schemas.microsoft.com/office/drawing/2014/main" id="{C231308B-BE6E-4047-ABF5-41A9E7F11AC8}"/>
              </a:ext>
            </a:extLst>
          </p:cNvPr>
          <p:cNvSpPr>
            <a:spLocks noGrp="1"/>
          </p:cNvSpPr>
          <p:nvPr>
            <p:ph type="body" sz="half" idx="2" hasCustomPrompt="1"/>
          </p:nvPr>
        </p:nvSpPr>
        <p:spPr>
          <a:xfrm>
            <a:off x="839788" y="2587628"/>
            <a:ext cx="3932237" cy="3281363"/>
          </a:xfrm>
        </p:spPr>
        <p:txBody>
          <a:bodyPr>
            <a:normAutofit/>
          </a:bodyPr>
          <a:lstStyle>
            <a:lvl1pPr marL="0" indent="0">
              <a:buNone/>
              <a:defRPr sz="2400">
                <a:solidFill>
                  <a:schemeClr val="tx1"/>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dirty="0"/>
              <a:t>Put supporting text here, but not too much!</a:t>
            </a:r>
          </a:p>
        </p:txBody>
      </p:sp>
      <p:sp>
        <p:nvSpPr>
          <p:cNvPr id="8" name="Slide Number Placeholder 3">
            <a:extLst>
              <a:ext uri="{FF2B5EF4-FFF2-40B4-BE49-F238E27FC236}">
                <a16:creationId xmlns:a16="http://schemas.microsoft.com/office/drawing/2014/main" id="{5CC2A6E0-B1D5-4D40-9212-034A623B267F}"/>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10" name="Footer Placeholder 4">
            <a:extLst>
              <a:ext uri="{FF2B5EF4-FFF2-40B4-BE49-F238E27FC236}">
                <a16:creationId xmlns:a16="http://schemas.microsoft.com/office/drawing/2014/main" id="{FAE77D1F-1547-478F-8ED2-2A92205F895F}"/>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2967588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71B5C-CBC5-4813-B9F4-1E4BD2B87BDD}"/>
              </a:ext>
            </a:extLst>
          </p:cNvPr>
          <p:cNvSpPr>
            <a:spLocks noGrp="1"/>
          </p:cNvSpPr>
          <p:nvPr>
            <p:ph type="title" hasCustomPrompt="1"/>
          </p:nvPr>
        </p:nvSpPr>
        <p:spPr/>
        <p:txBody>
          <a:bodyPr>
            <a:normAutofit/>
          </a:bodyPr>
          <a:lstStyle>
            <a:lvl1pPr>
              <a:defRPr sz="3200"/>
            </a:lvl1pPr>
          </a:lstStyle>
          <a:p>
            <a:r>
              <a:rPr lang="en-US" dirty="0"/>
              <a:t>A Quick Recap</a:t>
            </a:r>
          </a:p>
        </p:txBody>
      </p:sp>
      <p:sp>
        <p:nvSpPr>
          <p:cNvPr id="6" name="Text Placeholder 5">
            <a:extLst>
              <a:ext uri="{FF2B5EF4-FFF2-40B4-BE49-F238E27FC236}">
                <a16:creationId xmlns:a16="http://schemas.microsoft.com/office/drawing/2014/main" id="{71337633-62BA-440A-8490-978F90888F01}"/>
              </a:ext>
            </a:extLst>
          </p:cNvPr>
          <p:cNvSpPr>
            <a:spLocks noGrp="1"/>
          </p:cNvSpPr>
          <p:nvPr>
            <p:ph type="body" sz="quarter" idx="12" hasCustomPrompt="1"/>
          </p:nvPr>
        </p:nvSpPr>
        <p:spPr>
          <a:xfrm>
            <a:off x="1993559" y="2137719"/>
            <a:ext cx="9362303" cy="1154112"/>
          </a:xfrm>
        </p:spPr>
        <p:txBody>
          <a:bodyPr/>
          <a:lstStyle>
            <a:lvl1pPr>
              <a:defRPr sz="2400"/>
            </a:lvl1pPr>
          </a:lstStyle>
          <a:p>
            <a:pPr lvl="0"/>
            <a:r>
              <a:rPr lang="en-US" dirty="0"/>
              <a:t>Use these points </a:t>
            </a:r>
            <a:r>
              <a:rPr lang="en-US"/>
              <a:t>to share </a:t>
            </a:r>
            <a:r>
              <a:rPr lang="en-US" dirty="0"/>
              <a:t>key takeaways from your presentation.</a:t>
            </a:r>
          </a:p>
        </p:txBody>
      </p:sp>
      <p:sp>
        <p:nvSpPr>
          <p:cNvPr id="8" name="Text Placeholder 5">
            <a:extLst>
              <a:ext uri="{FF2B5EF4-FFF2-40B4-BE49-F238E27FC236}">
                <a16:creationId xmlns:a16="http://schemas.microsoft.com/office/drawing/2014/main" id="{44FF4757-61B2-411F-981B-09DDFCB67737}"/>
              </a:ext>
            </a:extLst>
          </p:cNvPr>
          <p:cNvSpPr>
            <a:spLocks noGrp="1"/>
          </p:cNvSpPr>
          <p:nvPr>
            <p:ph type="body" sz="quarter" idx="13" hasCustomPrompt="1"/>
          </p:nvPr>
        </p:nvSpPr>
        <p:spPr>
          <a:xfrm>
            <a:off x="1991499" y="3420762"/>
            <a:ext cx="9362303" cy="1154112"/>
          </a:xfrm>
        </p:spPr>
        <p:txBody>
          <a:bodyPr/>
          <a:lstStyle>
            <a:lvl1pPr algn="l">
              <a:defRPr sz="2400"/>
            </a:lvl1pPr>
          </a:lstStyle>
          <a:p>
            <a:pPr lvl="0"/>
            <a:r>
              <a:rPr lang="en-US" dirty="0"/>
              <a:t>Points should be no longer than one sentence – the more boiled down and digestible, the better!</a:t>
            </a:r>
          </a:p>
        </p:txBody>
      </p:sp>
      <p:sp>
        <p:nvSpPr>
          <p:cNvPr id="9" name="Text Placeholder 5">
            <a:extLst>
              <a:ext uri="{FF2B5EF4-FFF2-40B4-BE49-F238E27FC236}">
                <a16:creationId xmlns:a16="http://schemas.microsoft.com/office/drawing/2014/main" id="{3675A2CB-5BCC-42DC-AB4C-85E0423997B4}"/>
              </a:ext>
            </a:extLst>
          </p:cNvPr>
          <p:cNvSpPr>
            <a:spLocks noGrp="1"/>
          </p:cNvSpPr>
          <p:nvPr>
            <p:ph type="body" sz="quarter" idx="14" hasCustomPrompt="1"/>
          </p:nvPr>
        </p:nvSpPr>
        <p:spPr>
          <a:xfrm>
            <a:off x="1991499" y="4703806"/>
            <a:ext cx="9362303" cy="1154112"/>
          </a:xfrm>
        </p:spPr>
        <p:txBody>
          <a:bodyPr>
            <a:normAutofit/>
          </a:bodyPr>
          <a:lstStyle>
            <a:lvl1pPr>
              <a:defRPr sz="2400"/>
            </a:lvl1pPr>
          </a:lstStyle>
          <a:p>
            <a:pPr lvl="0"/>
            <a:r>
              <a:rPr lang="en-US" dirty="0"/>
              <a:t>This final point should bring it all home – this is what will stick in people’s minds.</a:t>
            </a:r>
          </a:p>
        </p:txBody>
      </p:sp>
      <p:sp>
        <p:nvSpPr>
          <p:cNvPr id="10" name="TextBox 9">
            <a:extLst>
              <a:ext uri="{FF2B5EF4-FFF2-40B4-BE49-F238E27FC236}">
                <a16:creationId xmlns:a16="http://schemas.microsoft.com/office/drawing/2014/main" id="{3DCF7EA1-3A3E-4DD8-8050-FA5A3A498069}"/>
              </a:ext>
            </a:extLst>
          </p:cNvPr>
          <p:cNvSpPr txBox="1"/>
          <p:nvPr userDrawn="1"/>
        </p:nvSpPr>
        <p:spPr>
          <a:xfrm>
            <a:off x="879390" y="1872426"/>
            <a:ext cx="1376817" cy="784830"/>
          </a:xfrm>
          <a:prstGeom prst="rect">
            <a:avLst/>
          </a:prstGeom>
          <a:noFill/>
        </p:spPr>
        <p:txBody>
          <a:bodyPr wrap="square" rtlCol="0">
            <a:spAutoFit/>
          </a:bodyPr>
          <a:lstStyle/>
          <a:p>
            <a:r>
              <a:rPr lang="en-US" sz="4500" dirty="0">
                <a:solidFill>
                  <a:schemeClr val="accent1"/>
                </a:solidFill>
                <a:latin typeface="+mj-lt"/>
              </a:rPr>
              <a:t>1</a:t>
            </a:r>
          </a:p>
        </p:txBody>
      </p:sp>
      <p:sp>
        <p:nvSpPr>
          <p:cNvPr id="11" name="TextBox 10">
            <a:extLst>
              <a:ext uri="{FF2B5EF4-FFF2-40B4-BE49-F238E27FC236}">
                <a16:creationId xmlns:a16="http://schemas.microsoft.com/office/drawing/2014/main" id="{28B074D7-5222-44F8-BB3F-E5728699E8EB}"/>
              </a:ext>
            </a:extLst>
          </p:cNvPr>
          <p:cNvSpPr txBox="1"/>
          <p:nvPr userDrawn="1"/>
        </p:nvSpPr>
        <p:spPr>
          <a:xfrm>
            <a:off x="838202" y="3155468"/>
            <a:ext cx="1376817" cy="784830"/>
          </a:xfrm>
          <a:prstGeom prst="rect">
            <a:avLst/>
          </a:prstGeom>
          <a:noFill/>
        </p:spPr>
        <p:txBody>
          <a:bodyPr wrap="square" rtlCol="0">
            <a:spAutoFit/>
          </a:bodyPr>
          <a:lstStyle/>
          <a:p>
            <a:r>
              <a:rPr lang="en-US" sz="4500" dirty="0">
                <a:solidFill>
                  <a:schemeClr val="accent1"/>
                </a:solidFill>
                <a:latin typeface="+mj-lt"/>
              </a:rPr>
              <a:t>2</a:t>
            </a:r>
          </a:p>
        </p:txBody>
      </p:sp>
      <p:sp>
        <p:nvSpPr>
          <p:cNvPr id="12" name="TextBox 11">
            <a:extLst>
              <a:ext uri="{FF2B5EF4-FFF2-40B4-BE49-F238E27FC236}">
                <a16:creationId xmlns:a16="http://schemas.microsoft.com/office/drawing/2014/main" id="{463AEF0F-7350-45D4-94C7-679A13CA7CB7}"/>
              </a:ext>
            </a:extLst>
          </p:cNvPr>
          <p:cNvSpPr txBox="1"/>
          <p:nvPr userDrawn="1"/>
        </p:nvSpPr>
        <p:spPr>
          <a:xfrm>
            <a:off x="838202" y="4438513"/>
            <a:ext cx="1376817" cy="784830"/>
          </a:xfrm>
          <a:prstGeom prst="rect">
            <a:avLst/>
          </a:prstGeom>
          <a:noFill/>
        </p:spPr>
        <p:txBody>
          <a:bodyPr wrap="square" rtlCol="0">
            <a:spAutoFit/>
          </a:bodyPr>
          <a:lstStyle/>
          <a:p>
            <a:r>
              <a:rPr lang="en-US" sz="4500" dirty="0">
                <a:solidFill>
                  <a:schemeClr val="accent1"/>
                </a:solidFill>
                <a:latin typeface="+mj-lt"/>
              </a:rPr>
              <a:t>3</a:t>
            </a:r>
          </a:p>
        </p:txBody>
      </p:sp>
      <p:sp>
        <p:nvSpPr>
          <p:cNvPr id="13" name="Slide Number Placeholder 3">
            <a:extLst>
              <a:ext uri="{FF2B5EF4-FFF2-40B4-BE49-F238E27FC236}">
                <a16:creationId xmlns:a16="http://schemas.microsoft.com/office/drawing/2014/main" id="{2D8250ED-B23E-4F43-AE50-FD67383E9C23}"/>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14" name="Footer Placeholder 4">
            <a:extLst>
              <a:ext uri="{FF2B5EF4-FFF2-40B4-BE49-F238E27FC236}">
                <a16:creationId xmlns:a16="http://schemas.microsoft.com/office/drawing/2014/main" id="{5165246F-2EF3-4711-AA1E-8B42840B69BE}"/>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810608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4B1A1B-D138-4C0D-8129-C12085219626}"/>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1646339-AB4D-403F-8C57-1C6D39546D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a:extLst>
              <a:ext uri="{FF2B5EF4-FFF2-40B4-BE49-F238E27FC236}">
                <a16:creationId xmlns:a16="http://schemas.microsoft.com/office/drawing/2014/main" id="{51673B80-304C-4942-9670-CD64AB9DB5E4}"/>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20DBD16-8F52-45AC-8998-73485FE4613D}" type="slidenum">
              <a:rPr lang="en-US" smtClean="0"/>
              <a:pPr/>
              <a:t>‹#›</a:t>
            </a:fld>
            <a:endParaRPr lang="en-US" dirty="0"/>
          </a:p>
        </p:txBody>
      </p:sp>
      <p:sp>
        <p:nvSpPr>
          <p:cNvPr id="5" name="Footer Placeholder 4">
            <a:extLst>
              <a:ext uri="{FF2B5EF4-FFF2-40B4-BE49-F238E27FC236}">
                <a16:creationId xmlns:a16="http://schemas.microsoft.com/office/drawing/2014/main" id="{0ECC9936-B2F4-4849-B5D6-1047A5351FE0}"/>
              </a:ext>
            </a:extLst>
          </p:cNvPr>
          <p:cNvSpPr>
            <a:spLocks noGrp="1"/>
          </p:cNvSpPr>
          <p:nvPr>
            <p:ph type="ftr" sz="quarter" idx="3"/>
          </p:nvPr>
        </p:nvSpPr>
        <p:spPr>
          <a:xfrm>
            <a:off x="838200" y="6356354"/>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Vermont Department of Health</a:t>
            </a:r>
          </a:p>
        </p:txBody>
      </p:sp>
    </p:spTree>
    <p:extLst>
      <p:ext uri="{BB962C8B-B14F-4D97-AF65-F5344CB8AC3E}">
        <p14:creationId xmlns:p14="http://schemas.microsoft.com/office/powerpoint/2010/main" val="2320057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dt="0"/>
  <p:txStyles>
    <p:titleStyle>
      <a:lvl1pPr algn="l" defTabSz="51435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0" indent="0" algn="l" defTabSz="514350" rtl="0" eaLnBrk="1" latinLnBrk="0" hangingPunct="1">
        <a:lnSpc>
          <a:spcPct val="90000"/>
        </a:lnSpc>
        <a:spcBef>
          <a:spcPts val="563"/>
        </a:spcBef>
        <a:buFont typeface="Arial" panose="020B0604020202020204" pitchFamily="34" charset="0"/>
        <a:buNone/>
        <a:defRPr sz="2400"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5.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80AABC-E20A-4314-AA12-4D46F668A284}"/>
              </a:ext>
            </a:extLst>
          </p:cNvPr>
          <p:cNvSpPr>
            <a:spLocks noGrp="1"/>
          </p:cNvSpPr>
          <p:nvPr>
            <p:ph sz="quarter" idx="13"/>
          </p:nvPr>
        </p:nvSpPr>
        <p:spPr/>
        <p:txBody>
          <a:bodyPr/>
          <a:lstStyle/>
          <a:p>
            <a:endParaRPr lang="en-US"/>
          </a:p>
        </p:txBody>
      </p:sp>
      <p:sp>
        <p:nvSpPr>
          <p:cNvPr id="3" name="Title 2">
            <a:extLst>
              <a:ext uri="{FF2B5EF4-FFF2-40B4-BE49-F238E27FC236}">
                <a16:creationId xmlns:a16="http://schemas.microsoft.com/office/drawing/2014/main" id="{237E4F9C-3C3C-4FDC-98E6-212DA2C0542E}"/>
              </a:ext>
            </a:extLst>
          </p:cNvPr>
          <p:cNvSpPr>
            <a:spLocks noGrp="1"/>
          </p:cNvSpPr>
          <p:nvPr>
            <p:ph type="ctrTitle"/>
          </p:nvPr>
        </p:nvSpPr>
        <p:spPr/>
        <p:txBody>
          <a:bodyPr/>
          <a:lstStyle/>
          <a:p>
            <a:r>
              <a:rPr lang="en-US" dirty="0"/>
              <a:t>Logic </a:t>
            </a:r>
            <a:r>
              <a:rPr lang="en-US"/>
              <a:t>Model Template</a:t>
            </a:r>
            <a:endParaRPr lang="en-US" dirty="0"/>
          </a:p>
        </p:txBody>
      </p:sp>
      <p:sp>
        <p:nvSpPr>
          <p:cNvPr id="4" name="Subtitle 3">
            <a:extLst>
              <a:ext uri="{FF2B5EF4-FFF2-40B4-BE49-F238E27FC236}">
                <a16:creationId xmlns:a16="http://schemas.microsoft.com/office/drawing/2014/main" id="{A4641467-ACE5-44A0-96A2-F27670C3D7BD}"/>
              </a:ext>
            </a:extLst>
          </p:cNvPr>
          <p:cNvSpPr>
            <a:spLocks noGrp="1"/>
          </p:cNvSpPr>
          <p:nvPr>
            <p:ph type="subTitle" idx="1"/>
          </p:nvPr>
        </p:nvSpPr>
        <p:spPr/>
        <p:txBody>
          <a:bodyPr/>
          <a:lstStyle/>
          <a:p>
            <a:endParaRPr lang="en-US"/>
          </a:p>
        </p:txBody>
      </p:sp>
      <p:sp>
        <p:nvSpPr>
          <p:cNvPr id="5" name="Text Placeholder 4">
            <a:extLst>
              <a:ext uri="{FF2B5EF4-FFF2-40B4-BE49-F238E27FC236}">
                <a16:creationId xmlns:a16="http://schemas.microsoft.com/office/drawing/2014/main" id="{2A25454B-6069-4782-AF14-B480180B62A3}"/>
              </a:ext>
            </a:extLst>
          </p:cNvPr>
          <p:cNvSpPr>
            <a:spLocks noGrp="1"/>
          </p:cNvSpPr>
          <p:nvPr>
            <p:ph type="body" sz="quarter" idx="14"/>
          </p:nvPr>
        </p:nvSpPr>
        <p:spPr/>
        <p:txBody>
          <a:bodyPr/>
          <a:lstStyle/>
          <a:p>
            <a:r>
              <a:rPr lang="en-US"/>
              <a:t>November 2, 2020</a:t>
            </a:r>
            <a:endParaRPr lang="en-US" dirty="0"/>
          </a:p>
        </p:txBody>
      </p:sp>
    </p:spTree>
    <p:extLst>
      <p:ext uri="{BB962C8B-B14F-4D97-AF65-F5344CB8AC3E}">
        <p14:creationId xmlns:p14="http://schemas.microsoft.com/office/powerpoint/2010/main" val="701901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EFCA7962-DE95-4F50-9E74-2CEA190C7FED}"/>
              </a:ext>
            </a:extLst>
          </p:cNvPr>
          <p:cNvGraphicFramePr/>
          <p:nvPr>
            <p:extLst>
              <p:ext uri="{D42A27DB-BD31-4B8C-83A1-F6EECF244321}">
                <p14:modId xmlns:p14="http://schemas.microsoft.com/office/powerpoint/2010/main" val="3601298947"/>
              </p:ext>
            </p:extLst>
          </p:nvPr>
        </p:nvGraphicFramePr>
        <p:xfrm>
          <a:off x="0" y="0"/>
          <a:ext cx="12192000" cy="6040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Table 5">
            <a:extLst>
              <a:ext uri="{FF2B5EF4-FFF2-40B4-BE49-F238E27FC236}">
                <a16:creationId xmlns:a16="http://schemas.microsoft.com/office/drawing/2014/main" id="{D935C103-ED7E-451C-9E12-1C2F545DD121}"/>
              </a:ext>
            </a:extLst>
          </p:cNvPr>
          <p:cNvGraphicFramePr>
            <a:graphicFrameLocks noGrp="1"/>
          </p:cNvGraphicFramePr>
          <p:nvPr>
            <p:extLst>
              <p:ext uri="{D42A27DB-BD31-4B8C-83A1-F6EECF244321}">
                <p14:modId xmlns:p14="http://schemas.microsoft.com/office/powerpoint/2010/main" val="2442424687"/>
              </p:ext>
            </p:extLst>
          </p:nvPr>
        </p:nvGraphicFramePr>
        <p:xfrm>
          <a:off x="186886" y="704675"/>
          <a:ext cx="11557701" cy="5729681"/>
        </p:xfrm>
        <a:graphic>
          <a:graphicData uri="http://schemas.openxmlformats.org/drawingml/2006/table">
            <a:tbl>
              <a:tblPr firstRow="1" bandRow="1">
                <a:tableStyleId>{2D5ABB26-0587-4C30-8999-92F81FD0307C}</a:tableStyleId>
              </a:tblPr>
              <a:tblGrid>
                <a:gridCol w="2885553">
                  <a:extLst>
                    <a:ext uri="{9D8B030D-6E8A-4147-A177-3AD203B41FA5}">
                      <a16:colId xmlns:a16="http://schemas.microsoft.com/office/drawing/2014/main" val="3620833594"/>
                    </a:ext>
                  </a:extLst>
                </a:gridCol>
                <a:gridCol w="2893298">
                  <a:extLst>
                    <a:ext uri="{9D8B030D-6E8A-4147-A177-3AD203B41FA5}">
                      <a16:colId xmlns:a16="http://schemas.microsoft.com/office/drawing/2014/main" val="129107173"/>
                    </a:ext>
                  </a:extLst>
                </a:gridCol>
                <a:gridCol w="2889425">
                  <a:extLst>
                    <a:ext uri="{9D8B030D-6E8A-4147-A177-3AD203B41FA5}">
                      <a16:colId xmlns:a16="http://schemas.microsoft.com/office/drawing/2014/main" val="211983306"/>
                    </a:ext>
                  </a:extLst>
                </a:gridCol>
                <a:gridCol w="2889425">
                  <a:extLst>
                    <a:ext uri="{9D8B030D-6E8A-4147-A177-3AD203B41FA5}">
                      <a16:colId xmlns:a16="http://schemas.microsoft.com/office/drawing/2014/main" val="3808169509"/>
                    </a:ext>
                  </a:extLst>
                </a:gridCol>
              </a:tblGrid>
              <a:tr h="5729681">
                <a:tc>
                  <a:txBody>
                    <a:bodyPr/>
                    <a:lstStyle/>
                    <a:p>
                      <a:endParaRPr lang="en-US" dirty="0"/>
                    </a:p>
                  </a:txBody>
                  <a:tcPr>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36369759"/>
                  </a:ext>
                </a:extLst>
              </a:tr>
            </a:tbl>
          </a:graphicData>
        </a:graphic>
      </p:graphicFrame>
      <p:graphicFrame>
        <p:nvGraphicFramePr>
          <p:cNvPr id="4" name="Diagram 3">
            <a:extLst>
              <a:ext uri="{FF2B5EF4-FFF2-40B4-BE49-F238E27FC236}">
                <a16:creationId xmlns:a16="http://schemas.microsoft.com/office/drawing/2014/main" id="{99FAD61D-771F-49A4-8EBA-03DD6D52D98E}"/>
              </a:ext>
            </a:extLst>
          </p:cNvPr>
          <p:cNvGraphicFramePr/>
          <p:nvPr>
            <p:extLst>
              <p:ext uri="{D42A27DB-BD31-4B8C-83A1-F6EECF244321}">
                <p14:modId xmlns:p14="http://schemas.microsoft.com/office/powerpoint/2010/main" val="3947883277"/>
              </p:ext>
            </p:extLst>
          </p:nvPr>
        </p:nvGraphicFramePr>
        <p:xfrm>
          <a:off x="6684236" y="4891662"/>
          <a:ext cx="7662728" cy="62305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 6">
            <a:extLst>
              <a:ext uri="{FF2B5EF4-FFF2-40B4-BE49-F238E27FC236}">
                <a16:creationId xmlns:a16="http://schemas.microsoft.com/office/drawing/2014/main" id="{299D6D9B-EE37-48DB-A3B8-B6023E0C5268}"/>
              </a:ext>
            </a:extLst>
          </p:cNvPr>
          <p:cNvGraphicFramePr/>
          <p:nvPr>
            <p:extLst>
              <p:ext uri="{D42A27DB-BD31-4B8C-83A1-F6EECF244321}">
                <p14:modId xmlns:p14="http://schemas.microsoft.com/office/powerpoint/2010/main" val="3167634230"/>
              </p:ext>
            </p:extLst>
          </p:nvPr>
        </p:nvGraphicFramePr>
        <p:xfrm>
          <a:off x="8948871" y="657852"/>
          <a:ext cx="3243129" cy="35734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8" name="TextBox 7">
            <a:extLst>
              <a:ext uri="{FF2B5EF4-FFF2-40B4-BE49-F238E27FC236}">
                <a16:creationId xmlns:a16="http://schemas.microsoft.com/office/drawing/2014/main" id="{700B4A21-FECB-48B4-B59B-6BF76266C298}"/>
              </a:ext>
            </a:extLst>
          </p:cNvPr>
          <p:cNvSpPr txBox="1"/>
          <p:nvPr/>
        </p:nvSpPr>
        <p:spPr>
          <a:xfrm>
            <a:off x="9416461" y="4181571"/>
            <a:ext cx="2295144" cy="461665"/>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dirty="0"/>
              <a:t>Long term (Example: Reduce underage current use)</a:t>
            </a:r>
          </a:p>
        </p:txBody>
      </p:sp>
      <p:sp>
        <p:nvSpPr>
          <p:cNvPr id="2" name="TextBox 1">
            <a:extLst>
              <a:ext uri="{FF2B5EF4-FFF2-40B4-BE49-F238E27FC236}">
                <a16:creationId xmlns:a16="http://schemas.microsoft.com/office/drawing/2014/main" id="{6CF0B25D-2112-415A-AF6C-1E17D577428B}"/>
              </a:ext>
            </a:extLst>
          </p:cNvPr>
          <p:cNvSpPr txBox="1"/>
          <p:nvPr/>
        </p:nvSpPr>
        <p:spPr>
          <a:xfrm>
            <a:off x="9422863" y="1714578"/>
            <a:ext cx="2295144" cy="461665"/>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1200" dirty="0"/>
              <a:t>Short Term (Example: Reduce the number of sales to minors)</a:t>
            </a:r>
          </a:p>
        </p:txBody>
      </p:sp>
      <p:sp>
        <p:nvSpPr>
          <p:cNvPr id="3" name="TextBox 2">
            <a:extLst>
              <a:ext uri="{FF2B5EF4-FFF2-40B4-BE49-F238E27FC236}">
                <a16:creationId xmlns:a16="http://schemas.microsoft.com/office/drawing/2014/main" id="{34B37647-F458-458A-BEC1-CB017A3D807B}"/>
              </a:ext>
            </a:extLst>
          </p:cNvPr>
          <p:cNvSpPr txBox="1"/>
          <p:nvPr/>
        </p:nvSpPr>
        <p:spPr>
          <a:xfrm>
            <a:off x="379988" y="1371322"/>
            <a:ext cx="2295144" cy="276999"/>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dirty="0"/>
              <a:t>Example </a:t>
            </a:r>
            <a:r>
              <a:rPr lang="en-US" sz="1200"/>
              <a:t>text box</a:t>
            </a:r>
            <a:endParaRPr lang="en-US" sz="1200" dirty="0"/>
          </a:p>
        </p:txBody>
      </p:sp>
    </p:spTree>
    <p:extLst>
      <p:ext uri="{BB962C8B-B14F-4D97-AF65-F5344CB8AC3E}">
        <p14:creationId xmlns:p14="http://schemas.microsoft.com/office/powerpoint/2010/main" val="2509107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D1A42CB-1187-45B3-A9F6-34149855FBE8}"/>
              </a:ext>
            </a:extLst>
          </p:cNvPr>
          <p:cNvSpPr>
            <a:spLocks noGrp="1"/>
          </p:cNvSpPr>
          <p:nvPr>
            <p:ph type="sldNum" sz="quarter" idx="4"/>
          </p:nvPr>
        </p:nvSpPr>
        <p:spPr/>
        <p:txBody>
          <a:bodyPr/>
          <a:lstStyle/>
          <a:p>
            <a:fld id="{820DBD16-8F52-45AC-8998-73485FE4613D}" type="slidenum">
              <a:rPr lang="en-US" smtClean="0"/>
              <a:pPr/>
              <a:t>3</a:t>
            </a:fld>
            <a:endParaRPr lang="en-US" dirty="0"/>
          </a:p>
        </p:txBody>
      </p:sp>
      <p:sp>
        <p:nvSpPr>
          <p:cNvPr id="3" name="Footer Placeholder 2">
            <a:extLst>
              <a:ext uri="{FF2B5EF4-FFF2-40B4-BE49-F238E27FC236}">
                <a16:creationId xmlns:a16="http://schemas.microsoft.com/office/drawing/2014/main" id="{B99A2571-8A78-4031-8F34-70C31A4DC483}"/>
              </a:ext>
            </a:extLst>
          </p:cNvPr>
          <p:cNvSpPr>
            <a:spLocks noGrp="1"/>
          </p:cNvSpPr>
          <p:nvPr>
            <p:ph type="ftr" sz="quarter" idx="3"/>
          </p:nvPr>
        </p:nvSpPr>
        <p:spPr/>
        <p:txBody>
          <a:bodyPr/>
          <a:lstStyle/>
          <a:p>
            <a:r>
              <a:rPr lang="en-US"/>
              <a:t>Vermont Department of Health</a:t>
            </a:r>
            <a:endParaRPr lang="en-US" dirty="0"/>
          </a:p>
        </p:txBody>
      </p:sp>
      <p:sp>
        <p:nvSpPr>
          <p:cNvPr id="4" name="TextBox 3">
            <a:extLst>
              <a:ext uri="{FF2B5EF4-FFF2-40B4-BE49-F238E27FC236}">
                <a16:creationId xmlns:a16="http://schemas.microsoft.com/office/drawing/2014/main" id="{DD897597-3266-44E1-9025-0D93DA964709}"/>
              </a:ext>
            </a:extLst>
          </p:cNvPr>
          <p:cNvSpPr txBox="1"/>
          <p:nvPr/>
        </p:nvSpPr>
        <p:spPr>
          <a:xfrm>
            <a:off x="310392" y="136521"/>
            <a:ext cx="4114268" cy="1200329"/>
          </a:xfrm>
          <a:prstGeom prst="rect">
            <a:avLst/>
          </a:prstGeom>
          <a:noFill/>
        </p:spPr>
        <p:txBody>
          <a:bodyPr wrap="none" rtlCol="0">
            <a:spAutoFit/>
          </a:bodyPr>
          <a:lstStyle/>
          <a:p>
            <a:r>
              <a:rPr lang="en-US" dirty="0">
                <a:latin typeface="+mj-lt"/>
              </a:rPr>
              <a:t>Acronyms</a:t>
            </a:r>
          </a:p>
          <a:p>
            <a:r>
              <a:rPr lang="en-US" dirty="0"/>
              <a:t>ADAP: Alcohol and Drug Abuse Programs</a:t>
            </a:r>
          </a:p>
          <a:p>
            <a:r>
              <a:rPr lang="en-US" dirty="0"/>
              <a:t>SUD: Substance Use Disorder</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71979152"/>
      </p:ext>
    </p:extLst>
  </p:cSld>
  <p:clrMapOvr>
    <a:masterClrMapping/>
  </p:clrMapOvr>
</p:sld>
</file>

<file path=ppt/theme/theme1.xml><?xml version="1.0" encoding="utf-8"?>
<a:theme xmlns:a="http://schemas.openxmlformats.org/drawingml/2006/main" name="1_Office Theme">
  <a:themeElements>
    <a:clrScheme name="Vermont Department of Health 1">
      <a:dk1>
        <a:sysClr val="windowText" lastClr="000000"/>
      </a:dk1>
      <a:lt1>
        <a:sysClr val="window" lastClr="FFFFFF"/>
      </a:lt1>
      <a:dk2>
        <a:srgbClr val="44546A"/>
      </a:dk2>
      <a:lt2>
        <a:srgbClr val="E7E6E6"/>
      </a:lt2>
      <a:accent1>
        <a:srgbClr val="3095B4"/>
      </a:accent1>
      <a:accent2>
        <a:srgbClr val="6A1A41"/>
      </a:accent2>
      <a:accent3>
        <a:srgbClr val="B6BF0B"/>
      </a:accent3>
      <a:accent4>
        <a:srgbClr val="263F6A"/>
      </a:accent4>
      <a:accent5>
        <a:srgbClr val="E17000"/>
      </a:accent5>
      <a:accent6>
        <a:srgbClr val="8B8178"/>
      </a:accent6>
      <a:hlink>
        <a:srgbClr val="0563C1"/>
      </a:hlink>
      <a:folHlink>
        <a:srgbClr val="954F72"/>
      </a:folHlink>
    </a:clrScheme>
    <a:fontScheme name="Health Department 1">
      <a:majorFont>
        <a:latin typeface="Franklin Gothic Demi Cond"/>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lth_SlideDeck_Template_Widescreen.potx" id="{E0156325-5AAE-4ADE-B5D1-7C58B251E710}" vid="{BC1D9A6A-2AE8-412D-B89F-C4F6B2A4C83E}"/>
    </a:ext>
  </a:extLst>
</a:theme>
</file>

<file path=docProps/app.xml><?xml version="1.0" encoding="utf-8"?>
<Properties xmlns="http://schemas.openxmlformats.org/officeDocument/2006/extended-properties" xmlns:vt="http://schemas.openxmlformats.org/officeDocument/2006/docPropsVTypes">
  <TotalTime>308</TotalTime>
  <Words>65</Words>
  <Application>Microsoft Office PowerPoint</Application>
  <PresentationFormat>Widescreen</PresentationFormat>
  <Paragraphs>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Franklin Gothic Book</vt:lpstr>
      <vt:lpstr>Franklin Gothic Demi Cond</vt:lpstr>
      <vt:lpstr>Franklin Gothic Medium</vt:lpstr>
      <vt:lpstr>1_Office Theme</vt:lpstr>
      <vt:lpstr>Logic Model Template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Leikauskas, Jillian</dc:creator>
  <cp:lastModifiedBy>Roy, Sarah</cp:lastModifiedBy>
  <cp:revision>10</cp:revision>
  <dcterms:created xsi:type="dcterms:W3CDTF">2019-08-14T13:57:02Z</dcterms:created>
  <dcterms:modified xsi:type="dcterms:W3CDTF">2020-11-02T17:31:16Z</dcterms:modified>
</cp:coreProperties>
</file>