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3" r:id="rId4"/>
    <p:sldId id="275" r:id="rId5"/>
    <p:sldId id="266" r:id="rId6"/>
    <p:sldId id="271" r:id="rId7"/>
    <p:sldId id="274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pta.net/my-area-provid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pta.net/" TargetMode="External"/><Relationship Id="rId2" Type="http://schemas.openxmlformats.org/officeDocument/2006/relationships/hyperlink" Target="https://dvha.vermont.gov/providers/non-emergency-medical-transport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vecchione@vermont.gov" TargetMode="External"/><Relationship Id="rId2" Type="http://schemas.openxmlformats.org/officeDocument/2006/relationships/hyperlink" Target="mailto:Peter.mcnichol@vermont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lissa.vanbuskirk@vermont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E2DB-15BB-4E9C-B212-7DE03A3B6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Non-Emergency Medical Transportation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C2BF9-B015-47A7-8657-2E81AF082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The Fun We Have……..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Carla Vecchione, Melissa Van Buskirk, and Peter McNichol</a:t>
            </a:r>
          </a:p>
        </p:txBody>
      </p:sp>
    </p:spTree>
    <p:extLst>
      <p:ext uri="{BB962C8B-B14F-4D97-AF65-F5344CB8AC3E}">
        <p14:creationId xmlns:p14="http://schemas.microsoft.com/office/powerpoint/2010/main" val="407584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F29E-006D-432E-B19E-7B2BF907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NEMT?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6C03-DB8D-4813-8CB1-1798B679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service for members enrolled in Medicaid and 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Dynasaur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Statewide service for providing transports for eligible people to and from necessary, non-emergency medical services.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through a Personal Services Contract between the State of Vermont, Department of Vermont Health Access (DVHA) and the Vermont Public Transportation Association (VPTA), which is comprised of a regional network of public transit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7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47A9-BBC8-440D-9E12-3AD6B5EC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Referral Form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FDCF4-07F7-4301-9671-2AAC4D70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DVHA helps people on Medicaid or Dr.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Dynasaur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transportation to get to their Medicaid-billable appointments or pick up prescriptions. 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the requested trip is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 100 miles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(one way) from a member’s home</a:t>
            </a:r>
          </a:p>
          <a:p>
            <a:pPr lvl="1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Physician Referral form needs to be completed and submitted to DVHA for review </a:t>
            </a:r>
          </a:p>
          <a:p>
            <a:pPr marL="457200" lvl="1" indent="0">
              <a:buNone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the requested trip is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 100 miles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(one way) from a member’s home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phone call should be made to either VPTA or the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’s local transportation provider if you have that information</a:t>
            </a:r>
          </a:p>
          <a:p>
            <a:pPr lvl="1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Visit 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https://vpta.net/my-area-provider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you are unsure of the member’s local transportation provider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6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82BAF26-130C-4B70-B9C8-611C8C06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2" y="66675"/>
            <a:ext cx="5218920" cy="6753896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82730E1E-1D03-4CF7-9000-4AB069E03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30" y="66675"/>
            <a:ext cx="5218920" cy="67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A8CD3E6-F0AC-474D-BAEB-29DD155A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39" y="122781"/>
            <a:ext cx="5290974" cy="66583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A7906D3-C23A-47D5-8FEA-A1A6DBBA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2" y="122781"/>
            <a:ext cx="5145109" cy="6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DF4-34D9-4EC7-8070-373E177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489A-185B-46C5-8EC3-062F5181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NEMT Manual, Forms and Checklists: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https://dvha.vermont.gov/providers/non-emergency-medical-transportation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753637-35FB-48D5-AE78-17913038F666}"/>
              </a:ext>
            </a:extLst>
          </p:cNvPr>
          <p:cNvSpPr txBox="1">
            <a:spLocks/>
          </p:cNvSpPr>
          <p:nvPr/>
        </p:nvSpPr>
        <p:spPr>
          <a:xfrm>
            <a:off x="1295401" y="3846747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VPTA: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https://vpta.net/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1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4CCB-C62E-4579-A71E-2B9055F7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0439-73C2-4449-99DC-FA5D9E337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DVHA -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802-241-9300 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802-879-5919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McNichol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Peter.mcnichol@vermont.gov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Carla Vecchione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Carla.vecchione@vermont.gov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Melissa Van Buskirk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Melissa.vanbuskirk@vermont.gov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VPTA - 802-442-0629: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Elaine Haytko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 Ferris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Miriam Vega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5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9AA1-3FE2-4285-BCEF-D404D36E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682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in a snowy field&#10;&#10;Description automatically generated with medium confidence">
            <a:extLst>
              <a:ext uri="{FF2B5EF4-FFF2-40B4-BE49-F238E27FC236}">
                <a16:creationId xmlns:a16="http://schemas.microsoft.com/office/drawing/2014/main" id="{FE16A553-07AD-4BB9-BD57-B5AD6AFBD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26" y="143086"/>
            <a:ext cx="5277999" cy="6571828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F81FB0-D1AE-463F-BFBF-6F53C03D44C0}"/>
              </a:ext>
            </a:extLst>
          </p:cNvPr>
          <p:cNvSpPr txBox="1">
            <a:spLocks/>
          </p:cNvSpPr>
          <p:nvPr/>
        </p:nvSpPr>
        <p:spPr>
          <a:xfrm>
            <a:off x="7118880" y="2064123"/>
            <a:ext cx="4263496" cy="61240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all, folks…………………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39140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1690</TotalTime>
  <Words>286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Non-Emergency Medical Transportation</vt:lpstr>
      <vt:lpstr>What is NEMT?</vt:lpstr>
      <vt:lpstr>Physician Referral Form Requirements</vt:lpstr>
      <vt:lpstr>PowerPoint Presentation</vt:lpstr>
      <vt:lpstr>PowerPoint Presentation</vt:lpstr>
      <vt:lpstr>Websites</vt:lpstr>
      <vt:lpstr>Contact Info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Pearls and Pitfalls of NEMT</dc:title>
  <dc:creator>McNichol, Peter</dc:creator>
  <cp:lastModifiedBy>Vecchione, Carla</cp:lastModifiedBy>
  <cp:revision>53</cp:revision>
  <dcterms:created xsi:type="dcterms:W3CDTF">2018-04-16T14:13:43Z</dcterms:created>
  <dcterms:modified xsi:type="dcterms:W3CDTF">2022-01-31T12:53:23Z</dcterms:modified>
</cp:coreProperties>
</file>