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72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C9C9"/>
    <a:srgbClr val="93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0C48E-C3D7-49A6-B62E-341E599CAA7E}" v="7" dt="2020-10-02T15:54:08.127"/>
  </p1510:revLst>
</p1510:revInfo>
</file>

<file path=ppt/tableStyles.xml><?xml version="1.0" encoding="utf-8"?>
<a:tblStyleLst xmlns:a="http://schemas.openxmlformats.org/drawingml/2006/main" def="{C58410AB-49FD-4155-AA68-D7106E744336}">
  <a:tblStyle styleId="{C58410AB-49FD-4155-AA68-D7106E744336}" styleName="Guidehouse Table 01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9525">
              <a:solidFill>
                <a:srgbClr val="7F7F7F"/>
              </a:solidFill>
            </a:ln>
          </a:top>
          <a:bottom>
            <a:ln w="9525">
              <a:solidFill>
                <a:srgbClr val="7F7F7F"/>
              </a:solidFill>
            </a:ln>
          </a:bottom>
          <a:insideH>
            <a:ln w="9525">
              <a:solidFill>
                <a:srgbClr val="7F7F7F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noFill/>
        </a:fill>
      </a:tcStyle>
    </a:band1H>
    <a:band2H>
      <a:tcStyle>
        <a:tcBdr/>
        <a:fill>
          <a:solidFill>
            <a:srgbClr val="F4F4F4"/>
          </a:solidFill>
        </a:fill>
      </a:tcStyle>
    </a:band2H>
    <a:band1V>
      <a:tcStyle>
        <a:tcBdr/>
        <a:fill>
          <a:solidFill>
            <a:srgbClr val="F4F4F4"/>
          </a:solidFill>
        </a:fill>
      </a:tcStyle>
    </a:band1V>
    <a:band2V>
      <a:tcStyle>
        <a:tcBdr/>
        <a:fill>
          <a:noFill/>
        </a:fill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9050">
              <a:solidFill>
                <a:srgbClr val="7F7F7F"/>
              </a:solidFill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/>
      <a:tcStyle>
        <a:tcBdr>
          <a:top>
            <a:ln>
              <a:noFill/>
            </a:ln>
          </a:top>
          <a:bottom>
            <a:ln w="19050">
              <a:solidFill>
                <a:srgbClr val="7F7F7F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56"/>
  </p:normalViewPr>
  <p:slideViewPr>
    <p:cSldViewPr snapToGrid="0" showGuides="1">
      <p:cViewPr varScale="1">
        <p:scale>
          <a:sx n="72" d="100"/>
          <a:sy n="72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66" d="100"/>
          <a:sy n="166" d="100"/>
        </p:scale>
        <p:origin x="667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6B232A-A90B-0843-9FE3-CD41AEF1F4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EF4F6-6352-EF49-8B94-F88281AD3C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A1003-23F1-F848-ABD7-AA279ACD1B1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22398-7E15-714C-85A0-DACC6DC3F1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1B2665-97EF-CE47-ABE4-18D4D76C98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B60F0-68D7-274B-9B3A-8BD634CF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1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6C0D1-008B-C245-AF1E-F6ADA8BEAF3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B8535-DC0F-AF47-A510-8461A80C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82880" indent="-182880" algn="l" defTabSz="914400" rtl="0" eaLnBrk="1" latinLnBrk="0" hangingPunct="1">
      <a:spcBef>
        <a:spcPts val="600"/>
      </a:spcBef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65760" indent="-18288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8640" indent="-18288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31520" indent="-18288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914400" indent="-18288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097280" indent="-18288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280160" indent="-18288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463040" indent="-18288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1645920" indent="-182880" algn="l" defTabSz="914400" rtl="0" eaLnBrk="1" latinLnBrk="0" hangingPunct="1">
      <a:buFont typeface="Arial" panose="020B0604020202020204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s">
            <a:extLst>
              <a:ext uri="{FF2B5EF4-FFF2-40B4-BE49-F238E27FC236}">
                <a16:creationId xmlns:a16="http://schemas.microsoft.com/office/drawing/2014/main" id="{BAEB401E-5143-6042-9787-A0BD49D949C4}"/>
              </a:ext>
            </a:extLst>
          </p:cNvPr>
          <p:cNvGrpSpPr/>
          <p:nvPr userDrawn="1"/>
        </p:nvGrpSpPr>
        <p:grpSpPr>
          <a:xfrm>
            <a:off x="4484721" y="456312"/>
            <a:ext cx="7250555" cy="5944426"/>
            <a:chOff x="4484721" y="456312"/>
            <a:chExt cx="7250555" cy="5944426"/>
          </a:xfrm>
        </p:grpSpPr>
        <p:sp>
          <p:nvSpPr>
            <p:cNvPr id="10" name="Shape 1">
              <a:extLst>
                <a:ext uri="{FF2B5EF4-FFF2-40B4-BE49-F238E27FC236}">
                  <a16:creationId xmlns:a16="http://schemas.microsoft.com/office/drawing/2014/main" id="{DE3424D6-78F7-4144-A1E8-D56118C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7707222" y="456567"/>
              <a:ext cx="4028054" cy="2896340"/>
            </a:xfrm>
            <a:custGeom>
              <a:avLst/>
              <a:gdLst>
                <a:gd name="T0" fmla="*/ 4228 w 4228"/>
                <a:gd name="T1" fmla="*/ 2080 h 3040"/>
                <a:gd name="T2" fmla="*/ 4228 w 4228"/>
                <a:gd name="T3" fmla="*/ 2080 h 3040"/>
                <a:gd name="T4" fmla="*/ 0 w 4228"/>
                <a:gd name="T5" fmla="*/ 0 h 3040"/>
                <a:gd name="T6" fmla="*/ 2472 w 4228"/>
                <a:gd name="T7" fmla="*/ 3040 h 3040"/>
                <a:gd name="T8" fmla="*/ 4228 w 4228"/>
                <a:gd name="T9" fmla="*/ 208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28" h="3040">
                  <a:moveTo>
                    <a:pt x="4228" y="2080"/>
                  </a:moveTo>
                  <a:lnTo>
                    <a:pt x="4228" y="2080"/>
                  </a:lnTo>
                  <a:lnTo>
                    <a:pt x="0" y="0"/>
                  </a:lnTo>
                  <a:lnTo>
                    <a:pt x="2472" y="3040"/>
                  </a:lnTo>
                  <a:lnTo>
                    <a:pt x="4228" y="2080"/>
                  </a:lnTo>
                  <a:close/>
                </a:path>
              </a:pathLst>
            </a:custGeom>
            <a:solidFill>
              <a:srgbClr val="C3EC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Shape 2">
              <a:extLst>
                <a:ext uri="{FF2B5EF4-FFF2-40B4-BE49-F238E27FC236}">
                  <a16:creationId xmlns:a16="http://schemas.microsoft.com/office/drawing/2014/main" id="{686489CF-E6D3-426A-A240-1655E80B023F}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4484721" y="456312"/>
              <a:ext cx="7250043" cy="5944426"/>
            </a:xfrm>
            <a:custGeom>
              <a:avLst/>
              <a:gdLst>
                <a:gd name="connsiteX0" fmla="*/ 3222559 w 7250043"/>
                <a:gd name="connsiteY0" fmla="*/ 0 h 5944426"/>
                <a:gd name="connsiteX1" fmla="*/ 7250043 w 7250043"/>
                <a:gd name="connsiteY1" fmla="*/ 4953688 h 5944426"/>
                <a:gd name="connsiteX2" fmla="*/ 0 w 7250043"/>
                <a:gd name="connsiteY2" fmla="*/ 5944426 h 5944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50043" h="5944426">
                  <a:moveTo>
                    <a:pt x="3222559" y="0"/>
                  </a:moveTo>
                  <a:lnTo>
                    <a:pt x="7250043" y="4953688"/>
                  </a:lnTo>
                  <a:lnTo>
                    <a:pt x="0" y="5944426"/>
                  </a:lnTo>
                  <a:close/>
                </a:path>
              </a:pathLst>
            </a:custGeom>
            <a:solidFill>
              <a:srgbClr val="93D500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/>
            </a:p>
          </p:txBody>
        </p:sp>
      </p:grpSp>
      <p:pic>
        <p:nvPicPr>
          <p:cNvPr id="4" name="Guidehouse Logo" descr="Guidehouse">
            <a:extLst>
              <a:ext uri="{FF2B5EF4-FFF2-40B4-BE49-F238E27FC236}">
                <a16:creationId xmlns:a16="http://schemas.microsoft.com/office/drawing/2014/main" id="{FA2772B8-B63F-594C-AD84-89D9237E07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1775" y="229237"/>
            <a:ext cx="2547112" cy="981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57200" y="1736725"/>
            <a:ext cx="5486400" cy="2057400"/>
          </a:xfrm>
          <a:prstGeom prst="rect">
            <a:avLst/>
          </a:prstGeom>
        </p:spPr>
        <p:txBody>
          <a:bodyPr anchor="b"/>
          <a:lstStyle>
            <a:lvl1pPr algn="l">
              <a:defRPr sz="4800" spc="-10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023360"/>
            <a:ext cx="5486400" cy="118993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0" indent="0" algn="l">
              <a:spcBef>
                <a:spcPts val="0"/>
              </a:spcBef>
              <a:buNone/>
              <a:defRPr sz="1800"/>
            </a:lvl2pPr>
            <a:lvl3pPr marL="0" indent="0" algn="l">
              <a:spcBef>
                <a:spcPts val="0"/>
              </a:spcBef>
              <a:buNone/>
              <a:defRPr sz="1800"/>
            </a:lvl3pPr>
            <a:lvl4pPr marL="0" indent="0" algn="l">
              <a:spcBef>
                <a:spcPts val="0"/>
              </a:spcBef>
              <a:buNone/>
              <a:defRPr sz="1800"/>
            </a:lvl4pPr>
            <a:lvl5pPr marL="0" indent="0" algn="l">
              <a:spcBef>
                <a:spcPts val="0"/>
              </a:spcBef>
              <a:buNone/>
              <a:defRPr sz="1800"/>
            </a:lvl5pPr>
            <a:lvl6pPr marL="0" indent="0" algn="l">
              <a:spcBef>
                <a:spcPts val="0"/>
              </a:spcBef>
              <a:buNone/>
              <a:defRPr sz="1800"/>
            </a:lvl6pPr>
            <a:lvl7pPr marL="0" indent="0" algn="l">
              <a:spcBef>
                <a:spcPts val="0"/>
              </a:spcBef>
              <a:buNone/>
              <a:defRPr sz="1800"/>
            </a:lvl7pPr>
            <a:lvl8pPr marL="0" indent="0" algn="l">
              <a:spcBef>
                <a:spcPts val="0"/>
              </a:spcBef>
              <a:buNone/>
              <a:defRPr sz="1800"/>
            </a:lvl8pPr>
            <a:lvl9pPr marL="0" indent="0" algn="l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[Optional presentation subtitle]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C800EA8-6366-7F4C-B7F3-6DF82E498590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5815907"/>
            <a:ext cx="5486400" cy="63886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  <a:lvl6pPr marL="0" indent="0">
              <a:spcBef>
                <a:spcPts val="0"/>
              </a:spcBef>
              <a:buFontTx/>
              <a:buNone/>
              <a:defRPr/>
            </a:lvl6pPr>
            <a:lvl7pPr marL="0" indent="0">
              <a:spcBef>
                <a:spcPts val="0"/>
              </a:spcBef>
              <a:buFontTx/>
              <a:buNone/>
              <a:defRPr/>
            </a:lvl7pPr>
            <a:lvl8pPr marL="0" indent="0">
              <a:spcBef>
                <a:spcPts val="0"/>
              </a:spcBef>
              <a:buFontTx/>
              <a:buNone/>
              <a:defRPr/>
            </a:lvl8pPr>
            <a:lvl9pPr marL="0" indent="0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128600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numCol="2" spcCol="758952">
            <a:noAutofit/>
          </a:bodyPr>
          <a:lstStyle>
            <a:lvl1pPr marL="0" indent="0">
              <a:buFontTx/>
              <a:buNone/>
              <a:tabLst>
                <a:tab pos="5254625" algn="r"/>
              </a:tabLst>
              <a:defRPr/>
            </a:lvl1pPr>
            <a:lvl2pPr marL="182563" indent="-182563">
              <a:tabLst>
                <a:tab pos="5254625" algn="r"/>
              </a:tabLst>
              <a:defRPr/>
            </a:lvl2pPr>
            <a:lvl3pPr marL="365125" indent="-182563">
              <a:tabLst>
                <a:tab pos="5254625" algn="r"/>
              </a:tabLst>
              <a:defRPr/>
            </a:lvl3pPr>
            <a:lvl4pPr marL="547688" indent="-182563">
              <a:tabLst>
                <a:tab pos="5254625" algn="r"/>
              </a:tabLst>
              <a:defRPr/>
            </a:lvl4pPr>
            <a:lvl5pPr marL="730250" indent="-182563">
              <a:tabLst>
                <a:tab pos="5254625" algn="r"/>
              </a:tabLst>
              <a:defRPr/>
            </a:lvl5pPr>
            <a:lvl6pPr marL="914400" indent="-182563">
              <a:tabLst>
                <a:tab pos="5254625" algn="r"/>
              </a:tabLst>
              <a:defRPr/>
            </a:lvl6pPr>
            <a:lvl7pPr marL="1096963" indent="-182563">
              <a:tabLst>
                <a:tab pos="5254625" algn="r"/>
              </a:tabLst>
              <a:defRPr/>
            </a:lvl7pPr>
            <a:lvl8pPr marL="1279525" indent="-182563">
              <a:tabLst>
                <a:tab pos="5254625" algn="r"/>
              </a:tabLst>
              <a:defRPr/>
            </a:lvl8pPr>
            <a:lvl9pPr marL="1462088" indent="-182563">
              <a:tabLst>
                <a:tab pos="5254625" algn="r"/>
              </a:tabLst>
              <a:defRPr/>
            </a:lvl9pPr>
          </a:lstStyle>
          <a:p>
            <a:pPr lvl="0"/>
            <a:r>
              <a:rPr lang="en-US" dirty="0"/>
              <a:t>[Agenda item]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03D2708-6BA0-4A59-BB45-BA25910E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54C96292-B167-4D1F-B080-251301C1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9CC6BDF-53BF-41C0-96C9-78C4F81C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066D2757-521B-492C-A156-9D90EDCC9F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BBCFF56-8AA1-4034-ACF6-5C64F882B2E7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361694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576" userDrawn="1">
          <p15:clr>
            <a:srgbClr val="FBAE40"/>
          </p15:clr>
        </p15:guide>
        <p15:guide id="2" pos="4080" userDrawn="1">
          <p15:clr>
            <a:srgbClr val="FBAE40"/>
          </p15:clr>
        </p15:guide>
        <p15:guide id="3" orient="horz" pos="1094" userDrawn="1">
          <p15:clr>
            <a:srgbClr val="FBAE40"/>
          </p15:clr>
        </p15:guide>
        <p15:guide id="4" orient="horz" pos="383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numCol="2" spcCol="758952">
            <a:noAutofit/>
          </a:bodyPr>
          <a:lstStyle>
            <a:lvl1pPr marL="365125" indent="-365125">
              <a:buFont typeface="+mj-lt"/>
              <a:buAutoNum type="arabicPeriod"/>
              <a:tabLst>
                <a:tab pos="5254625" algn="r"/>
              </a:tabLst>
              <a:defRPr/>
            </a:lvl1pPr>
            <a:lvl2pPr marL="547688" indent="-182563">
              <a:tabLst>
                <a:tab pos="5254625" algn="r"/>
              </a:tabLst>
              <a:defRPr/>
            </a:lvl2pPr>
            <a:lvl3pPr marL="730250" indent="-182563">
              <a:tabLst>
                <a:tab pos="5254625" algn="r"/>
              </a:tabLst>
              <a:defRPr/>
            </a:lvl3pPr>
            <a:lvl4pPr marL="914400" indent="-182563">
              <a:tabLst>
                <a:tab pos="5254625" algn="r"/>
              </a:tabLst>
              <a:defRPr/>
            </a:lvl4pPr>
            <a:lvl5pPr marL="1096963" indent="-182563">
              <a:tabLst>
                <a:tab pos="5254625" algn="r"/>
              </a:tabLst>
              <a:defRPr/>
            </a:lvl5pPr>
            <a:lvl6pPr marL="1279525" indent="-182563">
              <a:tabLst>
                <a:tab pos="5254625" algn="r"/>
              </a:tabLst>
              <a:defRPr/>
            </a:lvl6pPr>
            <a:lvl7pPr marL="1462088" indent="-182563">
              <a:tabLst>
                <a:tab pos="5254625" algn="r"/>
              </a:tabLst>
              <a:defRPr/>
            </a:lvl7pPr>
            <a:lvl8pPr marL="1644650" indent="-182563">
              <a:tabLst>
                <a:tab pos="5254625" algn="r"/>
              </a:tabLst>
              <a:defRPr/>
            </a:lvl8pPr>
            <a:lvl9pPr marL="1828800" indent="-182563">
              <a:tabLst>
                <a:tab pos="5254625" algn="r"/>
              </a:tabLst>
              <a:defRPr/>
            </a:lvl9pPr>
          </a:lstStyle>
          <a:p>
            <a:pPr lvl="0"/>
            <a:r>
              <a:rPr lang="en-US" dirty="0"/>
              <a:t>[Agenda item]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03D2708-6BA0-4A59-BB45-BA25910E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54C96292-B167-4D1F-B080-251301C1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7D92D72-2BAA-41DF-91C8-8912319D3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09728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CEB9EDF-1D86-48BD-AA0E-E56BF1F6A1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F8DA230-C995-43E1-8FC5-62FB1DEA750A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278675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600" userDrawn="1">
          <p15:clr>
            <a:srgbClr val="FBAE40"/>
          </p15:clr>
        </p15:guide>
        <p15:guide id="2" pos="4080" userDrawn="1">
          <p15:clr>
            <a:srgbClr val="FBAE40"/>
          </p15:clr>
        </p15:guide>
        <p15:guide id="3" orient="horz" pos="1094" userDrawn="1">
          <p15:clr>
            <a:srgbClr val="FBAE40"/>
          </p15:clr>
        </p15:guide>
        <p15:guide id="4" orient="horz" pos="383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Large Text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1" y="1654175"/>
            <a:ext cx="11277599" cy="4429125"/>
          </a:xfrm>
        </p:spPr>
        <p:txBody>
          <a:bodyPr>
            <a:noAutofit/>
          </a:bodyPr>
          <a:lstStyle>
            <a:lvl1pPr marL="777240" indent="-777240">
              <a:lnSpc>
                <a:spcPct val="90000"/>
              </a:lnSpc>
              <a:spcBef>
                <a:spcPts val="2700"/>
              </a:spcBef>
              <a:buFont typeface="+mj-lt"/>
              <a:buAutoNum type="arabicPeriod"/>
              <a:defRPr sz="6000" b="1" spc="-100" baseline="0">
                <a:solidFill>
                  <a:schemeClr val="tx2"/>
                </a:solidFill>
                <a:latin typeface="+mn-lt"/>
              </a:defRPr>
            </a:lvl1pPr>
            <a:lvl2pPr marL="960120">
              <a:spcBef>
                <a:spcPts val="1200"/>
              </a:spcBef>
              <a:defRPr/>
            </a:lvl2pPr>
            <a:lvl3pPr marL="1143000">
              <a:defRPr/>
            </a:lvl3pPr>
            <a:lvl4pPr marL="1325880">
              <a:defRPr/>
            </a:lvl4pPr>
            <a:lvl5pPr marL="1508760">
              <a:defRPr/>
            </a:lvl5pPr>
            <a:lvl6pPr marL="1691640">
              <a:defRPr/>
            </a:lvl6pPr>
            <a:lvl7pPr marL="1874520">
              <a:defRPr/>
            </a:lvl7pPr>
            <a:lvl8pPr marL="2057400">
              <a:defRPr/>
            </a:lvl8pPr>
            <a:lvl9pPr marL="2240280">
              <a:defRPr/>
            </a:lvl9pPr>
          </a:lstStyle>
          <a:p>
            <a:pPr lvl="0"/>
            <a:r>
              <a:rPr lang="en-US" dirty="0"/>
              <a:t>[Agenda item]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03D2708-6BA0-4A59-BB45-BA25910E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96292-B167-4D1F-B080-251301C1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4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 userDrawn="1">
          <p15:clr>
            <a:srgbClr val="FBAE40"/>
          </p15:clr>
        </p15:guide>
        <p15:guide id="2" orient="horz" pos="383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with Banner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03D2708-6BA0-4A59-BB45-BA25910E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96292-B167-4D1F-B080-251301C1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A47AC63D-3C95-4A3B-AE6C-D53D8911AA0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-1786"/>
            <a:ext cx="12192000" cy="197819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600" b="0" i="0" kern="1200" spc="0" baseline="0" dirty="0">
                <a:solidFill>
                  <a:schemeClr val="bg2"/>
                </a:solidFill>
                <a:latin typeface="+mn-lt"/>
                <a:ea typeface="Arial Regular" charset="0"/>
                <a:cs typeface="Arial Regular" charset="0"/>
              </a:defRPr>
            </a:lvl1pPr>
          </a:lstStyle>
          <a:p>
            <a:r>
              <a:rPr lang="en-US" dirty="0"/>
              <a:t> To insert picture, drag to placeholder or click icon to add.</a:t>
            </a:r>
          </a:p>
        </p:txBody>
      </p:sp>
      <p:sp>
        <p:nvSpPr>
          <p:cNvPr id="8" name="Parallelogram 10">
            <a:extLst>
              <a:ext uri="{FF2B5EF4-FFF2-40B4-BE49-F238E27FC236}">
                <a16:creationId xmlns:a16="http://schemas.microsoft.com/office/drawing/2014/main" id="{107AD8EC-7A7C-4242-ADFF-6A13B1962F96}"/>
              </a:ext>
            </a:extLst>
          </p:cNvPr>
          <p:cNvSpPr/>
          <p:nvPr userDrawn="1"/>
        </p:nvSpPr>
        <p:spPr>
          <a:xfrm>
            <a:off x="0" y="1978954"/>
            <a:ext cx="12219093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b="0" i="0" spc="30" baseline="0" dirty="0" err="1">
              <a:solidFill>
                <a:schemeClr val="tx1"/>
              </a:solidFill>
              <a:ea typeface="Neue Haas Grotesk Display Std 55 Roman" charset="0"/>
              <a:cs typeface="Neue Haas Grotesk Display Std 55 Roman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4D53320-E17D-4E65-BC75-75E006181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195" y="2206844"/>
            <a:ext cx="11266605" cy="39326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FF303E86-2975-467F-BEEC-C5A19F5FA0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8194" y="2798516"/>
            <a:ext cx="5486399" cy="3246392"/>
          </a:xfrm>
        </p:spPr>
        <p:txBody>
          <a:bodyPr>
            <a:noAutofit/>
          </a:bodyPr>
          <a:lstStyle>
            <a:lvl1pPr marL="0" indent="0">
              <a:tabLst>
                <a:tab pos="914400" algn="l"/>
              </a:tabLst>
              <a:defRPr>
                <a:solidFill>
                  <a:schemeClr val="bg1"/>
                </a:solidFill>
              </a:defRPr>
            </a:lvl1pPr>
            <a:lvl2pPr marL="0" indent="0">
              <a:tabLst>
                <a:tab pos="914400" algn="l"/>
              </a:tabLst>
              <a:defRPr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 marL="0" indent="0">
              <a:spcAft>
                <a:spcPts val="1200"/>
              </a:spcAft>
              <a:buNone/>
              <a:tabLst/>
              <a:defRPr sz="1600">
                <a:solidFill>
                  <a:schemeClr val="bg1"/>
                </a:solidFill>
              </a:defRPr>
            </a:lvl4pPr>
            <a:lvl5pPr marL="0" indent="0">
              <a:buNone/>
              <a:tabLst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B396EC6-AD41-4FFD-A477-CA759742AAE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8401" y="2798516"/>
            <a:ext cx="5486399" cy="3246392"/>
          </a:xfrm>
        </p:spPr>
        <p:txBody>
          <a:bodyPr>
            <a:noAutofit/>
          </a:bodyPr>
          <a:lstStyle>
            <a:lvl1pPr marL="0" indent="0">
              <a:tabLst>
                <a:tab pos="914400" algn="l"/>
              </a:tabLst>
              <a:defRPr>
                <a:solidFill>
                  <a:schemeClr val="bg1"/>
                </a:solidFill>
              </a:defRPr>
            </a:lvl1pPr>
            <a:lvl2pPr marL="0" indent="0">
              <a:tabLst>
                <a:tab pos="914400" algn="l"/>
              </a:tabLst>
              <a:defRPr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 marL="0" indent="0">
              <a:spcAft>
                <a:spcPts val="1200"/>
              </a:spcAft>
              <a:buNone/>
              <a:tabLst/>
              <a:defRPr sz="1600">
                <a:solidFill>
                  <a:schemeClr val="bg1"/>
                </a:solidFill>
              </a:defRPr>
            </a:lvl4pPr>
            <a:lvl5pPr marL="0" indent="0">
              <a:buNone/>
              <a:tabLst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210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with Top Photo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03D2708-6BA0-4A59-BB45-BA25910E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96292-B167-4D1F-B080-251301C1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A47AC63D-3C95-4A3B-AE6C-D53D8911AA0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32105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600" b="0" i="0" kern="1200" spc="0" baseline="0" dirty="0">
                <a:solidFill>
                  <a:schemeClr val="bg2"/>
                </a:solidFill>
                <a:latin typeface="+mn-lt"/>
                <a:ea typeface="Arial Regular" charset="0"/>
                <a:cs typeface="Arial Regular" charset="0"/>
              </a:defRPr>
            </a:lvl1pPr>
          </a:lstStyle>
          <a:p>
            <a:r>
              <a:rPr lang="en-US" dirty="0"/>
              <a:t> To insert picture, drag to placeholder or click icon to add.</a:t>
            </a:r>
          </a:p>
        </p:txBody>
      </p:sp>
      <p:sp>
        <p:nvSpPr>
          <p:cNvPr id="8" name="Parallelogram 10">
            <a:extLst>
              <a:ext uri="{FF2B5EF4-FFF2-40B4-BE49-F238E27FC236}">
                <a16:creationId xmlns:a16="http://schemas.microsoft.com/office/drawing/2014/main" id="{107AD8EC-7A7C-4242-ADFF-6A13B1962F96}"/>
              </a:ext>
            </a:extLst>
          </p:cNvPr>
          <p:cNvSpPr/>
          <p:nvPr userDrawn="1"/>
        </p:nvSpPr>
        <p:spPr>
          <a:xfrm>
            <a:off x="0" y="3213948"/>
            <a:ext cx="12219093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b="0" i="0" spc="30" baseline="0" dirty="0" err="1">
              <a:solidFill>
                <a:schemeClr val="tx1"/>
              </a:solidFill>
              <a:ea typeface="Neue Haas Grotesk Display Std 55 Roman" charset="0"/>
              <a:cs typeface="Neue Haas Grotesk Display Std 55 Roman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4D53320-E17D-4E65-BC75-75E006181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29000"/>
            <a:ext cx="11277600" cy="393261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00B6C7-B66A-4A6A-A826-65D2844260EC}"/>
              </a:ext>
            </a:extLst>
          </p:cNvPr>
          <p:cNvSpPr txBox="1"/>
          <p:nvPr userDrawn="1"/>
        </p:nvSpPr>
        <p:spPr>
          <a:xfrm>
            <a:off x="301384" y="4295603"/>
            <a:ext cx="538448" cy="7041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4800" b="1" i="0" spc="30" baseline="0" dirty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916266-F344-4F96-9B26-AC67BFB1A25B}"/>
              </a:ext>
            </a:extLst>
          </p:cNvPr>
          <p:cNvSpPr txBox="1"/>
          <p:nvPr userDrawn="1"/>
        </p:nvSpPr>
        <p:spPr>
          <a:xfrm>
            <a:off x="3048431" y="4295603"/>
            <a:ext cx="538448" cy="7041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4800" b="1" i="0" spc="30" baseline="0" dirty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BD8D04-096C-45E8-83E4-F0E12A0BD2D6}"/>
              </a:ext>
            </a:extLst>
          </p:cNvPr>
          <p:cNvSpPr txBox="1"/>
          <p:nvPr userDrawn="1"/>
        </p:nvSpPr>
        <p:spPr>
          <a:xfrm>
            <a:off x="5897700" y="4295603"/>
            <a:ext cx="538448" cy="7041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4800" b="1" i="0" spc="30" baseline="0" dirty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080A61-012B-4062-95BE-E84543069BC4}"/>
              </a:ext>
            </a:extLst>
          </p:cNvPr>
          <p:cNvSpPr txBox="1"/>
          <p:nvPr userDrawn="1"/>
        </p:nvSpPr>
        <p:spPr>
          <a:xfrm>
            <a:off x="8757207" y="4295603"/>
            <a:ext cx="538448" cy="7041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4800" b="1" i="0" spc="30" baseline="0" dirty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rPr>
              <a:t>4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E89403F-54E7-47F4-991A-6E647251818B}"/>
              </a:ext>
            </a:extLst>
          </p:cNvPr>
          <p:cNvGrpSpPr/>
          <p:nvPr userDrawn="1"/>
        </p:nvGrpSpPr>
        <p:grpSpPr>
          <a:xfrm>
            <a:off x="803588" y="4429310"/>
            <a:ext cx="8546597" cy="484094"/>
            <a:chOff x="602690" y="4440215"/>
            <a:chExt cx="6409948" cy="88362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2F8493A-5A57-41ED-BC36-A03719BE5EF3}"/>
                </a:ext>
              </a:extLst>
            </p:cNvPr>
            <p:cNvCxnSpPr/>
            <p:nvPr userDrawn="1"/>
          </p:nvCxnSpPr>
          <p:spPr>
            <a:xfrm>
              <a:off x="602690" y="4440215"/>
              <a:ext cx="0" cy="883625"/>
            </a:xfrm>
            <a:prstGeom prst="line">
              <a:avLst/>
            </a:prstGeom>
            <a:ln w="381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D9671E3-B7F3-4804-B7CE-62862AF155EB}"/>
                </a:ext>
              </a:extLst>
            </p:cNvPr>
            <p:cNvCxnSpPr/>
            <p:nvPr userDrawn="1"/>
          </p:nvCxnSpPr>
          <p:spPr>
            <a:xfrm>
              <a:off x="2731631" y="4440215"/>
              <a:ext cx="0" cy="883625"/>
            </a:xfrm>
            <a:prstGeom prst="line">
              <a:avLst/>
            </a:prstGeom>
            <a:ln w="381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90E31B5-2F47-41A8-8EB8-22AC0452480C}"/>
                </a:ext>
              </a:extLst>
            </p:cNvPr>
            <p:cNvCxnSpPr/>
            <p:nvPr userDrawn="1"/>
          </p:nvCxnSpPr>
          <p:spPr>
            <a:xfrm>
              <a:off x="4869083" y="4440215"/>
              <a:ext cx="0" cy="883625"/>
            </a:xfrm>
            <a:prstGeom prst="line">
              <a:avLst/>
            </a:prstGeom>
            <a:ln w="381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8BC79F4-19F2-40BD-98BA-38E7C51463B4}"/>
                </a:ext>
              </a:extLst>
            </p:cNvPr>
            <p:cNvCxnSpPr/>
            <p:nvPr userDrawn="1"/>
          </p:nvCxnSpPr>
          <p:spPr>
            <a:xfrm>
              <a:off x="7012638" y="4440215"/>
              <a:ext cx="0" cy="883625"/>
            </a:xfrm>
            <a:prstGeom prst="line">
              <a:avLst/>
            </a:prstGeom>
            <a:ln w="381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C68731F0-304A-4C77-A21B-15D4F702536D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9484662" y="4729942"/>
            <a:ext cx="2107732" cy="1442258"/>
          </a:xfrm>
          <a:noFill/>
        </p:spPr>
        <p:txBody>
          <a:bodyPr wrap="square" lIns="0" tIns="0" rIns="0" bIns="0" rtlCol="0">
            <a:noAutofit/>
          </a:bodyPr>
          <a:lstStyle>
            <a:lvl1pPr>
              <a:defRPr lang="en-US" sz="1200" b="0" spc="30" dirty="0" smtClean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4EF9EECD-631C-48D4-A1FD-A02FB8F6788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9484662" y="4093198"/>
            <a:ext cx="2107732" cy="570897"/>
          </a:xfrm>
          <a:noFill/>
        </p:spPr>
        <p:txBody>
          <a:bodyPr wrap="square" lIns="0" tIns="0" rIns="0" bIns="0" rtlCol="0" anchor="b">
            <a:noAutofit/>
          </a:bodyPr>
          <a:lstStyle>
            <a:lvl1pPr marL="0" indent="0">
              <a:buFontTx/>
              <a:buNone/>
              <a:defRPr lang="en-US" sz="1400" b="1" spc="30" dirty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FCC6A877-B80D-48E6-9056-09DC037D54D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6626535" y="4729942"/>
            <a:ext cx="2107732" cy="1442258"/>
          </a:xfrm>
          <a:noFill/>
        </p:spPr>
        <p:txBody>
          <a:bodyPr wrap="square" lIns="0" tIns="0" rIns="0" bIns="0" rtlCol="0">
            <a:noAutofit/>
          </a:bodyPr>
          <a:lstStyle>
            <a:lvl1pPr>
              <a:defRPr lang="en-US" sz="1200" b="0" spc="30" dirty="0" smtClean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4A835065-1C45-4855-AE16-FE4C77A1E348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626535" y="4093198"/>
            <a:ext cx="2107732" cy="570897"/>
          </a:xfrm>
          <a:noFill/>
        </p:spPr>
        <p:txBody>
          <a:bodyPr wrap="square" lIns="0" tIns="0" rIns="0" bIns="0" rtlCol="0" anchor="b">
            <a:noAutofit/>
          </a:bodyPr>
          <a:lstStyle>
            <a:lvl1pPr marL="0" indent="0">
              <a:buFontTx/>
              <a:buNone/>
              <a:defRPr lang="en-US" sz="1400" b="1" spc="30" dirty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234C373C-9A2E-4C02-B7F1-5BBB11909748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3768411" y="4729942"/>
            <a:ext cx="2107732" cy="1442258"/>
          </a:xfrm>
          <a:noFill/>
        </p:spPr>
        <p:txBody>
          <a:bodyPr wrap="square" lIns="0" tIns="0" rIns="0" bIns="0" rtlCol="0">
            <a:noAutofit/>
          </a:bodyPr>
          <a:lstStyle>
            <a:lvl1pPr>
              <a:defRPr lang="en-US" sz="1200" b="0" spc="30" dirty="0" smtClean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D9BA9FC6-2718-4369-B423-B9A02D5262EC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3768411" y="4093198"/>
            <a:ext cx="2107732" cy="570897"/>
          </a:xfrm>
          <a:noFill/>
        </p:spPr>
        <p:txBody>
          <a:bodyPr wrap="square" lIns="0" tIns="0" rIns="0" bIns="0" rtlCol="0" anchor="b">
            <a:noAutofit/>
          </a:bodyPr>
          <a:lstStyle>
            <a:lvl1pPr marL="0" indent="0">
              <a:buFontTx/>
              <a:buNone/>
              <a:defRPr lang="en-US" sz="1400" b="1" spc="30" dirty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CD0CE79C-A1C2-4CF7-AA55-6B727BBE18D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930271" y="4729942"/>
            <a:ext cx="2107732" cy="1442258"/>
          </a:xfrm>
          <a:noFill/>
        </p:spPr>
        <p:txBody>
          <a:bodyPr wrap="square" lIns="0" tIns="0" rIns="0" bIns="0" rtlCol="0">
            <a:noAutofit/>
          </a:bodyPr>
          <a:lstStyle>
            <a:lvl1pPr>
              <a:defRPr lang="en-US" sz="1200" b="0" spc="30" dirty="0" smtClean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4BBA2291-F1ED-4031-9F63-1F9172A0141E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930271" y="4093198"/>
            <a:ext cx="2107732" cy="570897"/>
          </a:xfrm>
          <a:noFill/>
        </p:spPr>
        <p:txBody>
          <a:bodyPr wrap="square" lIns="0" tIns="0" rIns="0" bIns="0" rtlCol="0" anchor="b">
            <a:noAutofit/>
          </a:bodyPr>
          <a:lstStyle>
            <a:lvl1pPr marL="0" indent="0">
              <a:buFontTx/>
              <a:buNone/>
              <a:defRPr lang="en-US" sz="1400" b="1" spc="30" dirty="0">
                <a:solidFill>
                  <a:schemeClr val="tx1"/>
                </a:solidFill>
                <a:ea typeface="Neue Haas Grotesk Display Std 55 Roman" charset="0"/>
                <a:cs typeface="Neue Haas Grotesk Display Std 55 Roman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57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with Side Photo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03D2708-6BA0-4A59-BB45-BA25910E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96292-B167-4D1F-B080-251301C1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B6377B3F-992D-428B-A6A1-13C03AE6349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" y="0"/>
            <a:ext cx="4318000" cy="60801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600" b="0" i="0" kern="1200" spc="0" baseline="0" dirty="0">
                <a:solidFill>
                  <a:schemeClr val="bg2"/>
                </a:solidFill>
                <a:latin typeface="+mn-lt"/>
                <a:ea typeface="Arial Regular" charset="0"/>
                <a:cs typeface="Arial Regular" charset="0"/>
              </a:defRPr>
            </a:lvl1pPr>
          </a:lstStyle>
          <a:p>
            <a:r>
              <a:rPr lang="en-US" dirty="0"/>
              <a:t> To insert picture, drag to</a:t>
            </a:r>
            <a:br>
              <a:rPr lang="en-US" dirty="0"/>
            </a:br>
            <a:r>
              <a:rPr lang="en-US" dirty="0"/>
              <a:t>placeholder or click icon to add.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72C2547-6442-40DB-B517-5BC3643F0FD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525479" y="1943100"/>
            <a:ext cx="7209320" cy="4316186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defRPr sz="1400">
                <a:solidFill>
                  <a:schemeClr val="tx1"/>
                </a:solidFill>
              </a:defRPr>
            </a:lvl1pPr>
            <a:lvl2pPr>
              <a:spcBef>
                <a:spcPts val="8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8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8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8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A275C17B-53E7-4D33-B036-C6BB8D93E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5479" y="639125"/>
            <a:ext cx="7209321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4D77DFB-44A7-4F42-BF3A-51C90E3D12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25479" y="1082574"/>
            <a:ext cx="7209322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056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03D2708-6BA0-4A59-BB45-BA25910E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54C96292-B167-4D1F-B080-251301C1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06A5F74-19FF-46D6-A68E-584E3C808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57200"/>
            <a:ext cx="11277599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3A89924-9D28-4878-8118-BDCDFE1CEC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F043486-FE7C-43AD-88F9-95C9C36E5C67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219682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94" userDrawn="1">
          <p15:clr>
            <a:srgbClr val="FBAE40"/>
          </p15:clr>
        </p15:guide>
        <p15:guide id="2" orient="horz" pos="383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03D2708-6BA0-4A59-BB45-BA25910E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54C96292-B167-4D1F-B080-251301C1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06A5F74-19FF-46D6-A68E-584E3C808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57200"/>
            <a:ext cx="11277599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CBCDF11-3718-44C3-9911-E733065CD17A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56581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94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548640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736724"/>
            <a:ext cx="548640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AF82DC-6F49-495E-84A3-282D5A72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A5C59A8-38B8-4EE1-899A-1E8FFF9A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7E2ED012-0D7C-4C8D-8474-2EA2A64AA2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8E7C8D7-2D4A-48BE-B305-98D44276221F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86390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  <p15:guide id="2" pos="3936" userDrawn="1">
          <p15:clr>
            <a:srgbClr val="FBAE40"/>
          </p15:clr>
        </p15:guide>
        <p15:guide id="3" orient="horz" pos="3830" userDrawn="1">
          <p15:clr>
            <a:srgbClr val="FBAE40"/>
          </p15:clr>
        </p15:guide>
        <p15:guide id="4" orient="horz" pos="109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548640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736724"/>
            <a:ext cx="548640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AF82DC-6F49-495E-84A3-282D5A72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A5C59A8-38B8-4EE1-899A-1E8FFF9A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15362D4-B36A-4877-96E3-162DF33860FD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159697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36">
          <p15:clr>
            <a:srgbClr val="FBAE40"/>
          </p15:clr>
        </p15:guide>
        <p15:guide id="3" orient="horz" pos="3830">
          <p15:clr>
            <a:srgbClr val="FBAE40"/>
          </p15:clr>
        </p15:guide>
        <p15:guide id="4" orient="horz" pos="109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s">
            <a:extLst>
              <a:ext uri="{FF2B5EF4-FFF2-40B4-BE49-F238E27FC236}">
                <a16:creationId xmlns:a16="http://schemas.microsoft.com/office/drawing/2014/main" id="{BAEB401E-5143-6042-9787-A0BD49D949C4}"/>
              </a:ext>
            </a:extLst>
          </p:cNvPr>
          <p:cNvGrpSpPr/>
          <p:nvPr userDrawn="1"/>
        </p:nvGrpSpPr>
        <p:grpSpPr>
          <a:xfrm>
            <a:off x="4484721" y="456312"/>
            <a:ext cx="7250555" cy="5944426"/>
            <a:chOff x="4484721" y="456312"/>
            <a:chExt cx="7250555" cy="5944426"/>
          </a:xfrm>
        </p:grpSpPr>
        <p:sp>
          <p:nvSpPr>
            <p:cNvPr id="10" name="Shape 1">
              <a:extLst>
                <a:ext uri="{FF2B5EF4-FFF2-40B4-BE49-F238E27FC236}">
                  <a16:creationId xmlns:a16="http://schemas.microsoft.com/office/drawing/2014/main" id="{DE3424D6-78F7-4144-A1E8-D56118C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7707222" y="456567"/>
              <a:ext cx="4028054" cy="2896340"/>
            </a:xfrm>
            <a:custGeom>
              <a:avLst/>
              <a:gdLst>
                <a:gd name="T0" fmla="*/ 4228 w 4228"/>
                <a:gd name="T1" fmla="*/ 2080 h 3040"/>
                <a:gd name="T2" fmla="*/ 4228 w 4228"/>
                <a:gd name="T3" fmla="*/ 2080 h 3040"/>
                <a:gd name="T4" fmla="*/ 0 w 4228"/>
                <a:gd name="T5" fmla="*/ 0 h 3040"/>
                <a:gd name="T6" fmla="*/ 2472 w 4228"/>
                <a:gd name="T7" fmla="*/ 3040 h 3040"/>
                <a:gd name="T8" fmla="*/ 4228 w 4228"/>
                <a:gd name="T9" fmla="*/ 208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28" h="3040">
                  <a:moveTo>
                    <a:pt x="4228" y="2080"/>
                  </a:moveTo>
                  <a:lnTo>
                    <a:pt x="4228" y="2080"/>
                  </a:lnTo>
                  <a:lnTo>
                    <a:pt x="0" y="0"/>
                  </a:lnTo>
                  <a:lnTo>
                    <a:pt x="2472" y="3040"/>
                  </a:lnTo>
                  <a:lnTo>
                    <a:pt x="4228" y="208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Shape 2">
              <a:extLst>
                <a:ext uri="{FF2B5EF4-FFF2-40B4-BE49-F238E27FC236}">
                  <a16:creationId xmlns:a16="http://schemas.microsoft.com/office/drawing/2014/main" id="{686489CF-E6D3-426A-A240-1655E80B023F}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4484721" y="456312"/>
              <a:ext cx="7250043" cy="5944426"/>
            </a:xfrm>
            <a:custGeom>
              <a:avLst/>
              <a:gdLst>
                <a:gd name="connsiteX0" fmla="*/ 3222559 w 7250043"/>
                <a:gd name="connsiteY0" fmla="*/ 0 h 5944426"/>
                <a:gd name="connsiteX1" fmla="*/ 7250043 w 7250043"/>
                <a:gd name="connsiteY1" fmla="*/ 4953688 h 5944426"/>
                <a:gd name="connsiteX2" fmla="*/ 0 w 7250043"/>
                <a:gd name="connsiteY2" fmla="*/ 5944426 h 5944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50043" h="5944426">
                  <a:moveTo>
                    <a:pt x="3222559" y="0"/>
                  </a:moveTo>
                  <a:lnTo>
                    <a:pt x="7250043" y="4953688"/>
                  </a:lnTo>
                  <a:lnTo>
                    <a:pt x="0" y="5944426"/>
                  </a:lnTo>
                  <a:close/>
                </a:path>
              </a:pathLst>
            </a:custGeom>
            <a:solidFill>
              <a:srgbClr val="93D500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/>
            </a:p>
          </p:txBody>
        </p:sp>
      </p:grpSp>
      <p:pic>
        <p:nvPicPr>
          <p:cNvPr id="4" name="Guidehouse Logo" descr="Guidehouse">
            <a:extLst>
              <a:ext uri="{FF2B5EF4-FFF2-40B4-BE49-F238E27FC236}">
                <a16:creationId xmlns:a16="http://schemas.microsoft.com/office/drawing/2014/main" id="{FA2772B8-B63F-594C-AD84-89D9237E07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1775" y="229237"/>
            <a:ext cx="2547112" cy="981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57200" y="1736725"/>
            <a:ext cx="5486400" cy="2057400"/>
          </a:xfrm>
          <a:prstGeom prst="rect">
            <a:avLst/>
          </a:prstGeom>
        </p:spPr>
        <p:txBody>
          <a:bodyPr anchor="b"/>
          <a:lstStyle>
            <a:lvl1pPr algn="l">
              <a:defRPr sz="4800" spc="-10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023360"/>
            <a:ext cx="5486400" cy="118993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0" indent="0" algn="l">
              <a:spcBef>
                <a:spcPts val="0"/>
              </a:spcBef>
              <a:buNone/>
              <a:defRPr sz="1800"/>
            </a:lvl2pPr>
            <a:lvl3pPr marL="0" indent="0" algn="l">
              <a:spcBef>
                <a:spcPts val="0"/>
              </a:spcBef>
              <a:buNone/>
              <a:defRPr sz="1800"/>
            </a:lvl3pPr>
            <a:lvl4pPr marL="0" indent="0" algn="l">
              <a:spcBef>
                <a:spcPts val="0"/>
              </a:spcBef>
              <a:buNone/>
              <a:defRPr sz="1800"/>
            </a:lvl4pPr>
            <a:lvl5pPr marL="0" indent="0" algn="l">
              <a:spcBef>
                <a:spcPts val="0"/>
              </a:spcBef>
              <a:buNone/>
              <a:defRPr sz="1800"/>
            </a:lvl5pPr>
            <a:lvl6pPr marL="0" indent="0" algn="l">
              <a:spcBef>
                <a:spcPts val="0"/>
              </a:spcBef>
              <a:buNone/>
              <a:defRPr sz="1800"/>
            </a:lvl6pPr>
            <a:lvl7pPr marL="0" indent="0" algn="l">
              <a:spcBef>
                <a:spcPts val="0"/>
              </a:spcBef>
              <a:buNone/>
              <a:defRPr sz="1800"/>
            </a:lvl7pPr>
            <a:lvl8pPr marL="0" indent="0" algn="l">
              <a:spcBef>
                <a:spcPts val="0"/>
              </a:spcBef>
              <a:buNone/>
              <a:defRPr sz="1800"/>
            </a:lvl8pPr>
            <a:lvl9pPr marL="0" indent="0" algn="l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[Optional presentation subtitle]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C800EA8-6366-7F4C-B7F3-6DF82E498590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5815907"/>
            <a:ext cx="5486400" cy="63886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  <a:lvl6pPr marL="0" indent="0">
              <a:spcBef>
                <a:spcPts val="0"/>
              </a:spcBef>
              <a:buFontTx/>
              <a:buNone/>
              <a:defRPr/>
            </a:lvl6pPr>
            <a:lvl7pPr marL="0" indent="0">
              <a:spcBef>
                <a:spcPts val="0"/>
              </a:spcBef>
              <a:buFontTx/>
              <a:buNone/>
              <a:defRPr/>
            </a:lvl7pPr>
            <a:lvl8pPr marL="0" indent="0">
              <a:spcBef>
                <a:spcPts val="0"/>
              </a:spcBef>
              <a:buFontTx/>
              <a:buNone/>
              <a:defRPr/>
            </a:lvl8pPr>
            <a:lvl9pPr marL="0" indent="0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323197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35661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07840" y="1736724"/>
            <a:ext cx="35661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48592F68-1A92-1442-9565-3EF907A57B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68640" y="1736724"/>
            <a:ext cx="3566160" cy="434403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F82DC-6F49-495E-84A3-282D5A72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B39E7E8D-C08F-4097-AE04-A9CBC0D7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411E24F8-60ED-4C8E-9FBF-2243AE7542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B026D46-80FE-47EA-834C-E7C59E796EAF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192414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12" userDrawn="1">
          <p15:clr>
            <a:srgbClr val="FBAE40"/>
          </p15:clr>
        </p15:guide>
        <p15:guide id="2" pos="2536" userDrawn="1">
          <p15:clr>
            <a:srgbClr val="FBAE40"/>
          </p15:clr>
        </p15:guide>
        <p15:guide id="3" pos="4960" userDrawn="1">
          <p15:clr>
            <a:srgbClr val="FBAE40"/>
          </p15:clr>
        </p15:guide>
        <p15:guide id="4" pos="5144" userDrawn="1">
          <p15:clr>
            <a:srgbClr val="FBAE40"/>
          </p15:clr>
        </p15:guide>
        <p15:guide id="5" orient="horz" pos="1094" userDrawn="1">
          <p15:clr>
            <a:srgbClr val="FBAE40"/>
          </p15:clr>
        </p15:guide>
        <p15:guide id="6" orient="horz" pos="383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35661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07840" y="1736724"/>
            <a:ext cx="35661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48592F68-1A92-1442-9565-3EF907A57B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68640" y="1736724"/>
            <a:ext cx="3566160" cy="434403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F82DC-6F49-495E-84A3-282D5A72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B39E7E8D-C08F-4097-AE04-A9CBC0D7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6BB3E8-9256-4234-B783-B0ABA1DBFADC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35436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12">
          <p15:clr>
            <a:srgbClr val="FBAE40"/>
          </p15:clr>
        </p15:guide>
        <p15:guide id="2" pos="2536">
          <p15:clr>
            <a:srgbClr val="FBAE40"/>
          </p15:clr>
        </p15:guide>
        <p15:guide id="3" pos="4960">
          <p15:clr>
            <a:srgbClr val="FBAE40"/>
          </p15:clr>
        </p15:guide>
        <p15:guide id="4" pos="5144">
          <p15:clr>
            <a:srgbClr val="FBAE40"/>
          </p15:clr>
        </p15:guide>
        <p15:guide id="5" orient="horz" pos="1094">
          <p15:clr>
            <a:srgbClr val="FBAE40"/>
          </p15:clr>
        </p15:guide>
        <p15:guide id="6" orient="horz" pos="383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2587752" cy="434403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55848" y="1736724"/>
            <a:ext cx="2587752" cy="434403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48592F68-1A92-1442-9565-3EF907A57B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48400" y="1736724"/>
            <a:ext cx="2587752" cy="434403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04198CF4-E51B-2147-88D7-1228A1479BF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147048" y="1736724"/>
            <a:ext cx="2587752" cy="434403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1FAF82DC-6F49-495E-84A3-282D5A72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 dirty="0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0F2F7D85-4C71-4E38-9F6F-0507C6116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DF4A1683-8B92-4C71-AB51-AB0EFC1FB6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B97BABC-F1FA-4410-8D20-73BFF938FB10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165099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112" userDrawn="1">
          <p15:clr>
            <a:srgbClr val="FBAE40"/>
          </p15:clr>
        </p15:guide>
        <p15:guide id="2" pos="1920" userDrawn="1">
          <p15:clr>
            <a:srgbClr val="FBAE40"/>
          </p15:clr>
        </p15:guide>
        <p15:guide id="3" pos="5568" userDrawn="1">
          <p15:clr>
            <a:srgbClr val="FBAE40"/>
          </p15:clr>
        </p15:guide>
        <p15:guide id="4" pos="5760" userDrawn="1">
          <p15:clr>
            <a:srgbClr val="FBAE40"/>
          </p15:clr>
        </p15:guide>
        <p15:guide id="5" pos="3744" userDrawn="1">
          <p15:clr>
            <a:srgbClr val="FBAE40"/>
          </p15:clr>
        </p15:guide>
        <p15:guide id="6" pos="3936" userDrawn="1">
          <p15:clr>
            <a:srgbClr val="FBAE40"/>
          </p15:clr>
        </p15:guide>
        <p15:guide id="7" orient="horz" pos="1094" userDrawn="1">
          <p15:clr>
            <a:srgbClr val="FBAE40"/>
          </p15:clr>
        </p15:guide>
        <p15:guide id="8" orient="horz" pos="383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2587752" cy="434403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55848" y="1736724"/>
            <a:ext cx="2587752" cy="434403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48592F68-1A92-1442-9565-3EF907A57B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48400" y="1736724"/>
            <a:ext cx="2587752" cy="434403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04198CF4-E51B-2147-88D7-1228A1479BF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147048" y="1736724"/>
            <a:ext cx="2587752" cy="434403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1FAF82DC-6F49-495E-84A3-282D5A72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 dirty="0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0F2F7D85-4C71-4E38-9F6F-0507C6116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4541F07-E7F8-419A-8215-F67FD2CBA6F7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178548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112">
          <p15:clr>
            <a:srgbClr val="FBAE40"/>
          </p15:clr>
        </p15:guide>
        <p15:guide id="2" pos="1920">
          <p15:clr>
            <a:srgbClr val="FBAE40"/>
          </p15:clr>
        </p15:guide>
        <p15:guide id="3" pos="5568">
          <p15:clr>
            <a:srgbClr val="FBAE40"/>
          </p15:clr>
        </p15:guide>
        <p15:guide id="4" pos="5760">
          <p15:clr>
            <a:srgbClr val="FBAE40"/>
          </p15:clr>
        </p15:guide>
        <p15:guide id="5" pos="3744">
          <p15:clr>
            <a:srgbClr val="FBAE40"/>
          </p15:clr>
        </p15:guide>
        <p15:guide id="6" pos="3936">
          <p15:clr>
            <a:srgbClr val="FBAE40"/>
          </p15:clr>
        </p15:guide>
        <p15:guide id="7" orient="horz" pos="1094">
          <p15:clr>
            <a:srgbClr val="FBAE40"/>
          </p15:clr>
        </p15:guide>
        <p15:guide id="8" orient="horz" pos="383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35661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07840" y="1736724"/>
            <a:ext cx="74269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AF82DC-6F49-495E-84A3-282D5A72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E12D609D-CB43-4030-9F21-FB1F01961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FE4D279-9FF6-465F-A1F3-24712FB277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CCC3E1D-FAA2-477B-A472-1224944998AA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292031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12">
          <p15:clr>
            <a:srgbClr val="FBAE40"/>
          </p15:clr>
        </p15:guide>
        <p15:guide id="2" pos="2536">
          <p15:clr>
            <a:srgbClr val="FBAE40"/>
          </p15:clr>
        </p15:guide>
        <p15:guide id="3" orient="horz" pos="1094" userDrawn="1">
          <p15:clr>
            <a:srgbClr val="FBAE40"/>
          </p15:clr>
        </p15:guide>
        <p15:guide id="4" orient="horz" pos="383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Left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35661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07840" y="1736724"/>
            <a:ext cx="74269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AF82DC-6F49-495E-84A3-282D5A72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E12D609D-CB43-4030-9F21-FB1F01961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14EA15E-6DC3-490B-8F15-F7779F44C872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13427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12">
          <p15:clr>
            <a:srgbClr val="FBAE40"/>
          </p15:clr>
        </p15:guide>
        <p15:guide id="2" pos="2536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383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741680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8640" y="1736724"/>
            <a:ext cx="35661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99E07BA-A10D-BC4F-976C-2D3F4A491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[Optional presentation title]</a:t>
            </a:r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C005F7AA-2760-A243-945A-1826064E0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67FB1D32-3E1C-554A-A887-047CEBF6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0BA6ED04-B19D-4CD6-92C3-FE8252A1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1D3DADB-D600-4CB9-B978-152D39EEFB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D040EDA-20A3-49E5-ABB6-FD2C6D37A0C9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76573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pos="4960">
          <p15:clr>
            <a:srgbClr val="FBAE40"/>
          </p15:clr>
        </p15:guide>
        <p15:guide id="4" pos="5144">
          <p15:clr>
            <a:srgbClr val="FBAE40"/>
          </p15:clr>
        </p15:guide>
        <p15:guide id="5" orient="horz" pos="3830" userDrawn="1">
          <p15:clr>
            <a:srgbClr val="FBAE40"/>
          </p15:clr>
        </p15:guide>
        <p15:guide id="6" orient="horz" pos="1094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Right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741680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8640" y="1736724"/>
            <a:ext cx="356616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99E07BA-A10D-BC4F-976C-2D3F4A491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[Optional presentation title]</a:t>
            </a:r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C005F7AA-2760-A243-945A-1826064E0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67FB1D32-3E1C-554A-A887-047CEBF6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0BA6ED04-B19D-4CD6-92C3-FE8252A1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E3B4D2D-6068-4C9D-8387-902B2A242B28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5054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3" pos="4960">
          <p15:clr>
            <a:srgbClr val="FBAE40"/>
          </p15:clr>
        </p15:guide>
        <p15:guide id="4" pos="5144">
          <p15:clr>
            <a:srgbClr val="FBAE40"/>
          </p15:clr>
        </p15:guide>
        <p15:guide id="5" orient="horz" pos="3830">
          <p15:clr>
            <a:srgbClr val="FBAE40"/>
          </p15:clr>
        </p15:guide>
        <p15:guide id="6" orient="horz" pos="109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736724"/>
            <a:ext cx="741680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60739" y="1736724"/>
            <a:ext cx="3274061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711DE86-ADFE-49F6-9DCE-D65289D99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74168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15EDD0B1-3EC6-4E22-A285-431C409473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74168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79B30F5-0308-46F3-A0D9-6A62EC685655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349707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5328" userDrawn="1">
          <p15:clr>
            <a:srgbClr val="FBAE40"/>
          </p15:clr>
        </p15:guide>
        <p15:guide id="3" pos="4960" userDrawn="1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5" orient="horz" pos="383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Green - No Sub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736724"/>
            <a:ext cx="741680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60739" y="1736724"/>
            <a:ext cx="3274061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711DE86-ADFE-49F6-9DCE-D65289D99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74168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4823141-04CF-40C0-A5FE-8FC44E36F92A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78075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5328">
          <p15:clr>
            <a:srgbClr val="FBAE40"/>
          </p15:clr>
        </p15:guide>
        <p15:guide id="3" pos="4960">
          <p15:clr>
            <a:srgbClr val="FBAE40"/>
          </p15:clr>
        </p15:guide>
        <p15:guide id="4" orient="horz" pos="1094">
          <p15:clr>
            <a:srgbClr val="FBAE40"/>
          </p15:clr>
        </p15:guide>
        <p15:guide id="5" orient="horz" pos="383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DE3424D6-78F7-4144-A1E8-D56118CB9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7707222" y="456567"/>
            <a:ext cx="4028054" cy="2896340"/>
          </a:xfrm>
          <a:custGeom>
            <a:avLst/>
            <a:gdLst>
              <a:gd name="T0" fmla="*/ 4228 w 4228"/>
              <a:gd name="T1" fmla="*/ 2080 h 3040"/>
              <a:gd name="T2" fmla="*/ 4228 w 4228"/>
              <a:gd name="T3" fmla="*/ 2080 h 3040"/>
              <a:gd name="T4" fmla="*/ 0 w 4228"/>
              <a:gd name="T5" fmla="*/ 0 h 3040"/>
              <a:gd name="T6" fmla="*/ 2472 w 4228"/>
              <a:gd name="T7" fmla="*/ 3040 h 3040"/>
              <a:gd name="T8" fmla="*/ 4228 w 4228"/>
              <a:gd name="T9" fmla="*/ 2080 h 3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28" h="3040">
                <a:moveTo>
                  <a:pt x="4228" y="2080"/>
                </a:moveTo>
                <a:lnTo>
                  <a:pt x="4228" y="2080"/>
                </a:lnTo>
                <a:lnTo>
                  <a:pt x="0" y="0"/>
                </a:lnTo>
                <a:lnTo>
                  <a:pt x="2472" y="3040"/>
                </a:lnTo>
                <a:lnTo>
                  <a:pt x="4228" y="2080"/>
                </a:lnTo>
                <a:close/>
              </a:path>
            </a:pathLst>
          </a:custGeom>
          <a:solidFill>
            <a:srgbClr val="93D5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icture Placeholder 1">
            <a:extLst>
              <a:ext uri="{FF2B5EF4-FFF2-40B4-BE49-F238E27FC236}">
                <a16:creationId xmlns:a16="http://schemas.microsoft.com/office/drawing/2014/main" id="{77FC4A0E-480A-4616-AABA-2E10C878AE5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hidden">
          <a:xfrm>
            <a:off x="4484722" y="456312"/>
            <a:ext cx="7250043" cy="5944426"/>
          </a:xfrm>
          <a:custGeom>
            <a:avLst/>
            <a:gdLst>
              <a:gd name="connsiteX0" fmla="*/ 3222559 w 7250043"/>
              <a:gd name="connsiteY0" fmla="*/ 0 h 5944426"/>
              <a:gd name="connsiteX1" fmla="*/ 7250043 w 7250043"/>
              <a:gd name="connsiteY1" fmla="*/ 4953688 h 5944426"/>
              <a:gd name="connsiteX2" fmla="*/ 0 w 7250043"/>
              <a:gd name="connsiteY2" fmla="*/ 5944426 h 5944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50043" h="5944426">
                <a:moveTo>
                  <a:pt x="3222559" y="0"/>
                </a:moveTo>
                <a:lnTo>
                  <a:pt x="7250043" y="4953688"/>
                </a:lnTo>
                <a:lnTo>
                  <a:pt x="0" y="594442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4" name="Guidehouse Logo" descr="Guidehouse">
            <a:extLst>
              <a:ext uri="{FF2B5EF4-FFF2-40B4-BE49-F238E27FC236}">
                <a16:creationId xmlns:a16="http://schemas.microsoft.com/office/drawing/2014/main" id="{FA2772B8-B63F-594C-AD84-89D9237E07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1775" y="229237"/>
            <a:ext cx="2547112" cy="981456"/>
          </a:xfrm>
          <a:prstGeom prst="rect">
            <a:avLst/>
          </a:prstGeom>
        </p:spPr>
      </p:pic>
      <p:sp>
        <p:nvSpPr>
          <p:cNvPr id="2" name="Title 2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57200" y="1736725"/>
            <a:ext cx="5486400" cy="2057400"/>
          </a:xfrm>
          <a:prstGeom prst="rect">
            <a:avLst/>
          </a:prstGeom>
        </p:spPr>
        <p:txBody>
          <a:bodyPr anchor="b"/>
          <a:lstStyle>
            <a:lvl1pPr algn="l">
              <a:defRPr sz="4800" spc="-10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023360"/>
            <a:ext cx="5486400" cy="118993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0" indent="0" algn="l">
              <a:spcBef>
                <a:spcPts val="0"/>
              </a:spcBef>
              <a:buNone/>
              <a:defRPr sz="1800"/>
            </a:lvl2pPr>
            <a:lvl3pPr marL="0" indent="0" algn="l">
              <a:spcBef>
                <a:spcPts val="0"/>
              </a:spcBef>
              <a:buNone/>
              <a:defRPr sz="1800"/>
            </a:lvl3pPr>
            <a:lvl4pPr marL="0" indent="0" algn="l">
              <a:spcBef>
                <a:spcPts val="0"/>
              </a:spcBef>
              <a:buNone/>
              <a:defRPr sz="1800"/>
            </a:lvl4pPr>
            <a:lvl5pPr marL="0" indent="0" algn="l">
              <a:spcBef>
                <a:spcPts val="0"/>
              </a:spcBef>
              <a:buNone/>
              <a:defRPr sz="1800"/>
            </a:lvl5pPr>
            <a:lvl6pPr marL="0" indent="0" algn="l">
              <a:spcBef>
                <a:spcPts val="0"/>
              </a:spcBef>
              <a:buNone/>
              <a:defRPr sz="1800"/>
            </a:lvl6pPr>
            <a:lvl7pPr marL="0" indent="0" algn="l">
              <a:spcBef>
                <a:spcPts val="0"/>
              </a:spcBef>
              <a:buNone/>
              <a:defRPr sz="1800"/>
            </a:lvl7pPr>
            <a:lvl8pPr marL="0" indent="0" algn="l">
              <a:spcBef>
                <a:spcPts val="0"/>
              </a:spcBef>
              <a:buNone/>
              <a:defRPr sz="1800"/>
            </a:lvl8pPr>
            <a:lvl9pPr marL="0" indent="0" algn="l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[Optional presentation subtitle]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C800EA8-6366-7F4C-B7F3-6DF82E498590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5815907"/>
            <a:ext cx="5486400" cy="63886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  <a:lvl6pPr marL="0" indent="0">
              <a:spcBef>
                <a:spcPts val="0"/>
              </a:spcBef>
              <a:buFontTx/>
              <a:buNone/>
              <a:defRPr/>
            </a:lvl6pPr>
            <a:lvl7pPr marL="0" indent="0">
              <a:spcBef>
                <a:spcPts val="0"/>
              </a:spcBef>
              <a:buFontTx/>
              <a:buNone/>
              <a:defRPr/>
            </a:lvl7pPr>
            <a:lvl8pPr marL="0" indent="0">
              <a:spcBef>
                <a:spcPts val="0"/>
              </a:spcBef>
              <a:buFontTx/>
              <a:buNone/>
              <a:defRPr/>
            </a:lvl8pPr>
            <a:lvl9pPr marL="0" indent="0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5646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Gra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5367528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1736724"/>
            <a:ext cx="536448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B0B992BE-191C-449F-A003-42B41DC8D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5368925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B124FCF3-5301-43C2-9B37-9FDB2C7253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5368925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F242A52-192A-49C3-A81C-45471B0065A8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82772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670">
          <p15:clr>
            <a:srgbClr val="FBAE40"/>
          </p15:clr>
        </p15:guide>
        <p15:guide id="2" pos="4012">
          <p15:clr>
            <a:srgbClr val="FBAE40"/>
          </p15:clr>
        </p15:guide>
        <p15:guide id="3" pos="3840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5" orient="horz" pos="383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Gray - No Sub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5367528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1736724"/>
            <a:ext cx="5364480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B0B992BE-191C-449F-A003-42B41DC8D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5368925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1B93358-6EC3-410C-99A4-F3A87234EF16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1257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670">
          <p15:clr>
            <a:srgbClr val="FBAE40"/>
          </p15:clr>
        </p15:guide>
        <p15:guide id="2" pos="4012">
          <p15:clr>
            <a:srgbClr val="FBAE40"/>
          </p15:clr>
        </p15:guide>
        <p15:guide id="3" pos="3840">
          <p15:clr>
            <a:srgbClr val="FBAE40"/>
          </p15:clr>
        </p15:guide>
        <p15:guide id="4" orient="horz" pos="1094">
          <p15:clr>
            <a:srgbClr val="FBAE40"/>
          </p15:clr>
        </p15:guide>
        <p15:guide id="5" orient="horz" pos="383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5367528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919D5A2-095D-9E4E-847B-87B05ECD795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F65AFA2-9D92-47B7-B1CB-8803E2D99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5368925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0E4CA65-55C3-4143-AFC6-691F5CB36A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900649"/>
            <a:ext cx="5368925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A49B446-1BCC-48C7-A9B1-82436F1227DD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45613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670">
          <p15:clr>
            <a:srgbClr val="FBAE40"/>
          </p15:clr>
        </p15:guide>
        <p15:guide id="3" pos="3840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5" orient="horz" pos="383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hoto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36724"/>
            <a:ext cx="5367528" cy="4344035"/>
          </a:xfrm>
        </p:spPr>
        <p:txBody>
          <a:bodyPr>
            <a:noAutofit/>
          </a:bodyPr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9919D5A2-095D-9E4E-847B-87B05ECD795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8CC73-393F-4981-B14C-F9ABD184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F65AFA2-9D92-47B7-B1CB-8803E2D99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5368925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E8CCABB-93EF-4A0C-AD63-339380B59DA7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222204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670">
          <p15:clr>
            <a:srgbClr val="FBAE40"/>
          </p15:clr>
        </p15:guide>
        <p15:guide id="3" pos="3840">
          <p15:clr>
            <a:srgbClr val="FBAE40"/>
          </p15:clr>
        </p15:guide>
        <p15:guide id="4" orient="horz" pos="1094">
          <p15:clr>
            <a:srgbClr val="FBAE40"/>
          </p15:clr>
        </p15:guide>
        <p15:guide id="5" orient="horz" pos="383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138F190A-457A-41DE-85C6-7AE280744758}"/>
              </a:ext>
            </a:extLst>
          </p:cNvPr>
          <p:cNvSpPr txBox="1">
            <a:spLocks/>
          </p:cNvSpPr>
          <p:nvPr userDrawn="1"/>
        </p:nvSpPr>
        <p:spPr>
          <a:xfrm>
            <a:off x="457200" y="480384"/>
            <a:ext cx="3691690" cy="5884052"/>
          </a:xfrm>
          <a:custGeom>
            <a:avLst/>
            <a:gdLst>
              <a:gd name="connsiteX0" fmla="*/ 3 w 2571750"/>
              <a:gd name="connsiteY0" fmla="*/ 982319 h 2571750"/>
              <a:gd name="connsiteX1" fmla="*/ 1285875 w 2571750"/>
              <a:gd name="connsiteY1" fmla="*/ 0 h 2571750"/>
              <a:gd name="connsiteX2" fmla="*/ 2571747 w 2571750"/>
              <a:gd name="connsiteY2" fmla="*/ 982319 h 2571750"/>
              <a:gd name="connsiteX3" fmla="*/ 2080588 w 2571750"/>
              <a:gd name="connsiteY3" fmla="*/ 2571743 h 2571750"/>
              <a:gd name="connsiteX4" fmla="*/ 491162 w 2571750"/>
              <a:gd name="connsiteY4" fmla="*/ 2571743 h 2571750"/>
              <a:gd name="connsiteX5" fmla="*/ 3 w 2571750"/>
              <a:gd name="connsiteY5" fmla="*/ 982319 h 2571750"/>
              <a:gd name="connsiteX0" fmla="*/ 0 w 2571744"/>
              <a:gd name="connsiteY0" fmla="*/ 1791944 h 3381368"/>
              <a:gd name="connsiteX1" fmla="*/ 1800222 w 2571744"/>
              <a:gd name="connsiteY1" fmla="*/ 0 h 3381368"/>
              <a:gd name="connsiteX2" fmla="*/ 2571744 w 2571744"/>
              <a:gd name="connsiteY2" fmla="*/ 1791944 h 3381368"/>
              <a:gd name="connsiteX3" fmla="*/ 2080585 w 2571744"/>
              <a:gd name="connsiteY3" fmla="*/ 3381368 h 3381368"/>
              <a:gd name="connsiteX4" fmla="*/ 491159 w 2571744"/>
              <a:gd name="connsiteY4" fmla="*/ 3381368 h 3381368"/>
              <a:gd name="connsiteX5" fmla="*/ 0 w 2571744"/>
              <a:gd name="connsiteY5" fmla="*/ 1791944 h 3381368"/>
              <a:gd name="connsiteX0" fmla="*/ 0 w 5010144"/>
              <a:gd name="connsiteY0" fmla="*/ 2458694 h 3381368"/>
              <a:gd name="connsiteX1" fmla="*/ 4238622 w 5010144"/>
              <a:gd name="connsiteY1" fmla="*/ 0 h 3381368"/>
              <a:gd name="connsiteX2" fmla="*/ 5010144 w 5010144"/>
              <a:gd name="connsiteY2" fmla="*/ 1791944 h 3381368"/>
              <a:gd name="connsiteX3" fmla="*/ 4518985 w 5010144"/>
              <a:gd name="connsiteY3" fmla="*/ 3381368 h 3381368"/>
              <a:gd name="connsiteX4" fmla="*/ 2929559 w 5010144"/>
              <a:gd name="connsiteY4" fmla="*/ 3381368 h 3381368"/>
              <a:gd name="connsiteX5" fmla="*/ 0 w 5010144"/>
              <a:gd name="connsiteY5" fmla="*/ 2458694 h 3381368"/>
              <a:gd name="connsiteX0" fmla="*/ 0 w 5010144"/>
              <a:gd name="connsiteY0" fmla="*/ 2458694 h 6905618"/>
              <a:gd name="connsiteX1" fmla="*/ 4238622 w 5010144"/>
              <a:gd name="connsiteY1" fmla="*/ 0 h 6905618"/>
              <a:gd name="connsiteX2" fmla="*/ 5010144 w 5010144"/>
              <a:gd name="connsiteY2" fmla="*/ 1791944 h 6905618"/>
              <a:gd name="connsiteX3" fmla="*/ 4518985 w 5010144"/>
              <a:gd name="connsiteY3" fmla="*/ 3381368 h 6905618"/>
              <a:gd name="connsiteX4" fmla="*/ 2872409 w 5010144"/>
              <a:gd name="connsiteY4" fmla="*/ 6905618 h 6905618"/>
              <a:gd name="connsiteX5" fmla="*/ 0 w 5010144"/>
              <a:gd name="connsiteY5" fmla="*/ 2458694 h 6905618"/>
              <a:gd name="connsiteX0" fmla="*/ 0 w 5319085"/>
              <a:gd name="connsiteY0" fmla="*/ 2458694 h 6905618"/>
              <a:gd name="connsiteX1" fmla="*/ 4238622 w 5319085"/>
              <a:gd name="connsiteY1" fmla="*/ 0 h 6905618"/>
              <a:gd name="connsiteX2" fmla="*/ 5010144 w 5319085"/>
              <a:gd name="connsiteY2" fmla="*/ 1791944 h 6905618"/>
              <a:gd name="connsiteX3" fmla="*/ 5319085 w 5319085"/>
              <a:gd name="connsiteY3" fmla="*/ 6867518 h 6905618"/>
              <a:gd name="connsiteX4" fmla="*/ 2872409 w 5319085"/>
              <a:gd name="connsiteY4" fmla="*/ 6905618 h 6905618"/>
              <a:gd name="connsiteX5" fmla="*/ 0 w 5319085"/>
              <a:gd name="connsiteY5" fmla="*/ 2458694 h 6905618"/>
              <a:gd name="connsiteX0" fmla="*/ 0 w 5319085"/>
              <a:gd name="connsiteY0" fmla="*/ 2458694 h 6896093"/>
              <a:gd name="connsiteX1" fmla="*/ 4238622 w 5319085"/>
              <a:gd name="connsiteY1" fmla="*/ 0 h 6896093"/>
              <a:gd name="connsiteX2" fmla="*/ 5010144 w 5319085"/>
              <a:gd name="connsiteY2" fmla="*/ 1791944 h 6896093"/>
              <a:gd name="connsiteX3" fmla="*/ 5319085 w 5319085"/>
              <a:gd name="connsiteY3" fmla="*/ 6867518 h 6896093"/>
              <a:gd name="connsiteX4" fmla="*/ 2862884 w 5319085"/>
              <a:gd name="connsiteY4" fmla="*/ 6896093 h 6896093"/>
              <a:gd name="connsiteX5" fmla="*/ 0 w 5319085"/>
              <a:gd name="connsiteY5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515844 h 6896093"/>
              <a:gd name="connsiteX3" fmla="*/ 5319085 w 8543919"/>
              <a:gd name="connsiteY3" fmla="*/ 6867518 h 6896093"/>
              <a:gd name="connsiteX4" fmla="*/ 2862884 w 8543919"/>
              <a:gd name="connsiteY4" fmla="*/ 6896093 h 6896093"/>
              <a:gd name="connsiteX5" fmla="*/ 0 w 8543919"/>
              <a:gd name="connsiteY5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515844 h 6896093"/>
              <a:gd name="connsiteX3" fmla="*/ 8105772 w 8543919"/>
              <a:gd name="connsiteY3" fmla="*/ 3057527 h 6896093"/>
              <a:gd name="connsiteX4" fmla="*/ 5319085 w 8543919"/>
              <a:gd name="connsiteY4" fmla="*/ 6867518 h 6896093"/>
              <a:gd name="connsiteX5" fmla="*/ 2862884 w 8543919"/>
              <a:gd name="connsiteY5" fmla="*/ 6896093 h 6896093"/>
              <a:gd name="connsiteX6" fmla="*/ 0 w 8543919"/>
              <a:gd name="connsiteY6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515844 h 6896093"/>
              <a:gd name="connsiteX3" fmla="*/ 8515347 w 8543919"/>
              <a:gd name="connsiteY3" fmla="*/ 5534027 h 6896093"/>
              <a:gd name="connsiteX4" fmla="*/ 5319085 w 8543919"/>
              <a:gd name="connsiteY4" fmla="*/ 6867518 h 6896093"/>
              <a:gd name="connsiteX5" fmla="*/ 2862884 w 8543919"/>
              <a:gd name="connsiteY5" fmla="*/ 6896093 h 6896093"/>
              <a:gd name="connsiteX6" fmla="*/ 0 w 8543919"/>
              <a:gd name="connsiteY6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327425 h 6896093"/>
              <a:gd name="connsiteX3" fmla="*/ 8515347 w 8543919"/>
              <a:gd name="connsiteY3" fmla="*/ 5534027 h 6896093"/>
              <a:gd name="connsiteX4" fmla="*/ 5319085 w 8543919"/>
              <a:gd name="connsiteY4" fmla="*/ 6867518 h 6896093"/>
              <a:gd name="connsiteX5" fmla="*/ 2862884 w 8543919"/>
              <a:gd name="connsiteY5" fmla="*/ 6896093 h 6896093"/>
              <a:gd name="connsiteX6" fmla="*/ 0 w 8543919"/>
              <a:gd name="connsiteY6" fmla="*/ 2458694 h 6896093"/>
              <a:gd name="connsiteX0" fmla="*/ 0 w 8527744"/>
              <a:gd name="connsiteY0" fmla="*/ 2353181 h 6896093"/>
              <a:gd name="connsiteX1" fmla="*/ 4222447 w 8527744"/>
              <a:gd name="connsiteY1" fmla="*/ 0 h 6896093"/>
              <a:gd name="connsiteX2" fmla="*/ 8527744 w 8527744"/>
              <a:gd name="connsiteY2" fmla="*/ 2327425 h 6896093"/>
              <a:gd name="connsiteX3" fmla="*/ 8499172 w 8527744"/>
              <a:gd name="connsiteY3" fmla="*/ 5534027 h 6896093"/>
              <a:gd name="connsiteX4" fmla="*/ 5302910 w 8527744"/>
              <a:gd name="connsiteY4" fmla="*/ 6867518 h 6896093"/>
              <a:gd name="connsiteX5" fmla="*/ 2846709 w 8527744"/>
              <a:gd name="connsiteY5" fmla="*/ 6896093 h 6896093"/>
              <a:gd name="connsiteX6" fmla="*/ 0 w 8527744"/>
              <a:gd name="connsiteY6" fmla="*/ 2353181 h 6896093"/>
              <a:gd name="connsiteX0" fmla="*/ 0 w 8527744"/>
              <a:gd name="connsiteY0" fmla="*/ 2353181 h 6896093"/>
              <a:gd name="connsiteX1" fmla="*/ 4222447 w 8527744"/>
              <a:gd name="connsiteY1" fmla="*/ 0 h 6896093"/>
              <a:gd name="connsiteX2" fmla="*/ 8527744 w 8527744"/>
              <a:gd name="connsiteY2" fmla="*/ 2327425 h 6896093"/>
              <a:gd name="connsiteX3" fmla="*/ 8499172 w 8527744"/>
              <a:gd name="connsiteY3" fmla="*/ 5534027 h 6896093"/>
              <a:gd name="connsiteX4" fmla="*/ 5359519 w 8527744"/>
              <a:gd name="connsiteY4" fmla="*/ 6890128 h 6896093"/>
              <a:gd name="connsiteX5" fmla="*/ 2846709 w 8527744"/>
              <a:gd name="connsiteY5" fmla="*/ 6896093 h 6896093"/>
              <a:gd name="connsiteX6" fmla="*/ 0 w 8527744"/>
              <a:gd name="connsiteY6" fmla="*/ 2353181 h 6896093"/>
              <a:gd name="connsiteX0" fmla="*/ 0 w 8527744"/>
              <a:gd name="connsiteY0" fmla="*/ 2353181 h 6896093"/>
              <a:gd name="connsiteX1" fmla="*/ 4222447 w 8527744"/>
              <a:gd name="connsiteY1" fmla="*/ 0 h 6896093"/>
              <a:gd name="connsiteX2" fmla="*/ 8527744 w 8527744"/>
              <a:gd name="connsiteY2" fmla="*/ 2327425 h 6896093"/>
              <a:gd name="connsiteX3" fmla="*/ 8523432 w 8527744"/>
              <a:gd name="connsiteY3" fmla="*/ 5782739 h 6896093"/>
              <a:gd name="connsiteX4" fmla="*/ 5359519 w 8527744"/>
              <a:gd name="connsiteY4" fmla="*/ 6890128 h 6896093"/>
              <a:gd name="connsiteX5" fmla="*/ 2846709 w 8527744"/>
              <a:gd name="connsiteY5" fmla="*/ 6896093 h 6896093"/>
              <a:gd name="connsiteX6" fmla="*/ 0 w 8527744"/>
              <a:gd name="connsiteY6" fmla="*/ 2353181 h 6896093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2846709 w 8527744"/>
              <a:gd name="connsiteY5" fmla="*/ 6896093 h 6912738"/>
              <a:gd name="connsiteX6" fmla="*/ 0 w 8527744"/>
              <a:gd name="connsiteY6" fmla="*/ 2353181 h 6912738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2935665 w 8527744"/>
              <a:gd name="connsiteY5" fmla="*/ 6873483 h 6912738"/>
              <a:gd name="connsiteX6" fmla="*/ 0 w 8527744"/>
              <a:gd name="connsiteY6" fmla="*/ 2353181 h 6912738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3307659 w 8527744"/>
              <a:gd name="connsiteY5" fmla="*/ 6843336 h 6912738"/>
              <a:gd name="connsiteX6" fmla="*/ 0 w 8527744"/>
              <a:gd name="connsiteY6" fmla="*/ 2353181 h 6912738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3170183 w 8527744"/>
              <a:gd name="connsiteY5" fmla="*/ 6911167 h 6912738"/>
              <a:gd name="connsiteX6" fmla="*/ 0 w 8527744"/>
              <a:gd name="connsiteY6" fmla="*/ 2353181 h 6912738"/>
              <a:gd name="connsiteX0" fmla="*/ 0 w 9543237"/>
              <a:gd name="connsiteY0" fmla="*/ 1124633 h 6912738"/>
              <a:gd name="connsiteX1" fmla="*/ 5237940 w 9543237"/>
              <a:gd name="connsiteY1" fmla="*/ 0 h 6912738"/>
              <a:gd name="connsiteX2" fmla="*/ 9543237 w 9543237"/>
              <a:gd name="connsiteY2" fmla="*/ 2327425 h 6912738"/>
              <a:gd name="connsiteX3" fmla="*/ 9538925 w 9543237"/>
              <a:gd name="connsiteY3" fmla="*/ 5782739 h 6912738"/>
              <a:gd name="connsiteX4" fmla="*/ 6326491 w 9543237"/>
              <a:gd name="connsiteY4" fmla="*/ 6912738 h 6912738"/>
              <a:gd name="connsiteX5" fmla="*/ 4185676 w 9543237"/>
              <a:gd name="connsiteY5" fmla="*/ 6911167 h 6912738"/>
              <a:gd name="connsiteX6" fmla="*/ 0 w 9543237"/>
              <a:gd name="connsiteY6" fmla="*/ 1124633 h 6912738"/>
              <a:gd name="connsiteX0" fmla="*/ 0 w 9543237"/>
              <a:gd name="connsiteY0" fmla="*/ 1124633 h 6912738"/>
              <a:gd name="connsiteX1" fmla="*/ 5237940 w 9543237"/>
              <a:gd name="connsiteY1" fmla="*/ 0 h 6912738"/>
              <a:gd name="connsiteX2" fmla="*/ 9543237 w 9543237"/>
              <a:gd name="connsiteY2" fmla="*/ 2327425 h 6912738"/>
              <a:gd name="connsiteX3" fmla="*/ 9538925 w 9543237"/>
              <a:gd name="connsiteY3" fmla="*/ 5782739 h 6912738"/>
              <a:gd name="connsiteX4" fmla="*/ 6326491 w 9543237"/>
              <a:gd name="connsiteY4" fmla="*/ 6912738 h 6912738"/>
              <a:gd name="connsiteX5" fmla="*/ 3150655 w 9543237"/>
              <a:gd name="connsiteY5" fmla="*/ 6293030 h 6912738"/>
              <a:gd name="connsiteX6" fmla="*/ 0 w 9543237"/>
              <a:gd name="connsiteY6" fmla="*/ 1124633 h 6912738"/>
              <a:gd name="connsiteX0" fmla="*/ 0 w 9543237"/>
              <a:gd name="connsiteY0" fmla="*/ 1124633 h 6912738"/>
              <a:gd name="connsiteX1" fmla="*/ 5237940 w 9543237"/>
              <a:gd name="connsiteY1" fmla="*/ 0 h 6912738"/>
              <a:gd name="connsiteX2" fmla="*/ 9543237 w 9543237"/>
              <a:gd name="connsiteY2" fmla="*/ 2327425 h 6912738"/>
              <a:gd name="connsiteX3" fmla="*/ 9538925 w 9543237"/>
              <a:gd name="connsiteY3" fmla="*/ 5782739 h 6912738"/>
              <a:gd name="connsiteX4" fmla="*/ 6297198 w 9543237"/>
              <a:gd name="connsiteY4" fmla="*/ 6912738 h 6912738"/>
              <a:gd name="connsiteX5" fmla="*/ 3150655 w 9543237"/>
              <a:gd name="connsiteY5" fmla="*/ 6293030 h 6912738"/>
              <a:gd name="connsiteX6" fmla="*/ 0 w 9543237"/>
              <a:gd name="connsiteY6" fmla="*/ 1124633 h 6912738"/>
              <a:gd name="connsiteX0" fmla="*/ 0 w 9543237"/>
              <a:gd name="connsiteY0" fmla="*/ 1124633 h 6293030"/>
              <a:gd name="connsiteX1" fmla="*/ 5237940 w 9543237"/>
              <a:gd name="connsiteY1" fmla="*/ 0 h 6293030"/>
              <a:gd name="connsiteX2" fmla="*/ 9543237 w 9543237"/>
              <a:gd name="connsiteY2" fmla="*/ 2327425 h 6293030"/>
              <a:gd name="connsiteX3" fmla="*/ 9538925 w 9543237"/>
              <a:gd name="connsiteY3" fmla="*/ 5782739 h 6293030"/>
              <a:gd name="connsiteX4" fmla="*/ 3150655 w 9543237"/>
              <a:gd name="connsiteY4" fmla="*/ 6293030 h 6293030"/>
              <a:gd name="connsiteX5" fmla="*/ 0 w 9543237"/>
              <a:gd name="connsiteY5" fmla="*/ 1124633 h 6293030"/>
              <a:gd name="connsiteX0" fmla="*/ 0 w 9543237"/>
              <a:gd name="connsiteY0" fmla="*/ 1124633 h 6302268"/>
              <a:gd name="connsiteX1" fmla="*/ 5237940 w 9543237"/>
              <a:gd name="connsiteY1" fmla="*/ 0 h 6302268"/>
              <a:gd name="connsiteX2" fmla="*/ 9543237 w 9543237"/>
              <a:gd name="connsiteY2" fmla="*/ 2327425 h 6302268"/>
              <a:gd name="connsiteX3" fmla="*/ 3150655 w 9543237"/>
              <a:gd name="connsiteY3" fmla="*/ 6293030 h 6302268"/>
              <a:gd name="connsiteX4" fmla="*/ 0 w 9543237"/>
              <a:gd name="connsiteY4" fmla="*/ 1124633 h 6302268"/>
              <a:gd name="connsiteX0" fmla="*/ 0 w 9445594"/>
              <a:gd name="connsiteY0" fmla="*/ 1124633 h 6305662"/>
              <a:gd name="connsiteX1" fmla="*/ 5237940 w 9445594"/>
              <a:gd name="connsiteY1" fmla="*/ 0 h 6305662"/>
              <a:gd name="connsiteX2" fmla="*/ 9445594 w 9445594"/>
              <a:gd name="connsiteY2" fmla="*/ 3208271 h 6305662"/>
              <a:gd name="connsiteX3" fmla="*/ 3150655 w 9445594"/>
              <a:gd name="connsiteY3" fmla="*/ 6293030 h 6305662"/>
              <a:gd name="connsiteX4" fmla="*/ 0 w 9445594"/>
              <a:gd name="connsiteY4" fmla="*/ 1124633 h 6305662"/>
              <a:gd name="connsiteX0" fmla="*/ 0 w 9445594"/>
              <a:gd name="connsiteY0" fmla="*/ 0 h 5181029"/>
              <a:gd name="connsiteX1" fmla="*/ 9445594 w 9445594"/>
              <a:gd name="connsiteY1" fmla="*/ 2083638 h 5181029"/>
              <a:gd name="connsiteX2" fmla="*/ 3150655 w 9445594"/>
              <a:gd name="connsiteY2" fmla="*/ 5168397 h 5181029"/>
              <a:gd name="connsiteX3" fmla="*/ 0 w 9445594"/>
              <a:gd name="connsiteY3" fmla="*/ 0 h 5181029"/>
              <a:gd name="connsiteX0" fmla="*/ 0 w 9445594"/>
              <a:gd name="connsiteY0" fmla="*/ 0 h 5177226"/>
              <a:gd name="connsiteX1" fmla="*/ 9445594 w 9445594"/>
              <a:gd name="connsiteY1" fmla="*/ 2083638 h 5177226"/>
              <a:gd name="connsiteX2" fmla="*/ 3150655 w 9445594"/>
              <a:gd name="connsiteY2" fmla="*/ 5168397 h 5177226"/>
              <a:gd name="connsiteX3" fmla="*/ 0 w 9445594"/>
              <a:gd name="connsiteY3" fmla="*/ 0 h 5177226"/>
              <a:gd name="connsiteX0" fmla="*/ 0 w 9445594"/>
              <a:gd name="connsiteY0" fmla="*/ 0 h 5168397"/>
              <a:gd name="connsiteX1" fmla="*/ 9445594 w 9445594"/>
              <a:gd name="connsiteY1" fmla="*/ 2083638 h 5168397"/>
              <a:gd name="connsiteX2" fmla="*/ 3150655 w 9445594"/>
              <a:gd name="connsiteY2" fmla="*/ 5168397 h 5168397"/>
              <a:gd name="connsiteX3" fmla="*/ 0 w 9445594"/>
              <a:gd name="connsiteY3" fmla="*/ 0 h 5168397"/>
              <a:gd name="connsiteX0" fmla="*/ 0 w 11310584"/>
              <a:gd name="connsiteY0" fmla="*/ 0 h 5168397"/>
              <a:gd name="connsiteX1" fmla="*/ 11310584 w 11310584"/>
              <a:gd name="connsiteY1" fmla="*/ 368307 h 5168397"/>
              <a:gd name="connsiteX2" fmla="*/ 3150655 w 11310584"/>
              <a:gd name="connsiteY2" fmla="*/ 5168397 h 5168397"/>
              <a:gd name="connsiteX3" fmla="*/ 0 w 11310584"/>
              <a:gd name="connsiteY3" fmla="*/ 0 h 5168397"/>
              <a:gd name="connsiteX0" fmla="*/ 0 w 11310584"/>
              <a:gd name="connsiteY0" fmla="*/ 0 h 5531553"/>
              <a:gd name="connsiteX1" fmla="*/ 11310584 w 11310584"/>
              <a:gd name="connsiteY1" fmla="*/ 368307 h 5531553"/>
              <a:gd name="connsiteX2" fmla="*/ 8120708 w 11310584"/>
              <a:gd name="connsiteY2" fmla="*/ 5531553 h 5531553"/>
              <a:gd name="connsiteX3" fmla="*/ 0 w 11310584"/>
              <a:gd name="connsiteY3" fmla="*/ 0 h 5531553"/>
              <a:gd name="connsiteX0" fmla="*/ 0 w 9455359"/>
              <a:gd name="connsiteY0" fmla="*/ 2065608 h 5163246"/>
              <a:gd name="connsiteX1" fmla="*/ 9455359 w 9455359"/>
              <a:gd name="connsiteY1" fmla="*/ 0 h 5163246"/>
              <a:gd name="connsiteX2" fmla="*/ 6265483 w 9455359"/>
              <a:gd name="connsiteY2" fmla="*/ 5163246 h 5163246"/>
              <a:gd name="connsiteX3" fmla="*/ 0 w 9455359"/>
              <a:gd name="connsiteY3" fmla="*/ 2065608 h 5163246"/>
              <a:gd name="connsiteX0" fmla="*/ 0 w 9455359"/>
              <a:gd name="connsiteY0" fmla="*/ 2065608 h 14057758"/>
              <a:gd name="connsiteX1" fmla="*/ 9455359 w 9455359"/>
              <a:gd name="connsiteY1" fmla="*/ 0 h 14057758"/>
              <a:gd name="connsiteX2" fmla="*/ 3721352 w 9455359"/>
              <a:gd name="connsiteY2" fmla="*/ 14057758 h 14057758"/>
              <a:gd name="connsiteX3" fmla="*/ 0 w 9455359"/>
              <a:gd name="connsiteY3" fmla="*/ 2065608 h 14057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55359" h="14057758">
                <a:moveTo>
                  <a:pt x="0" y="2065608"/>
                </a:moveTo>
                <a:lnTo>
                  <a:pt x="9455359" y="0"/>
                </a:lnTo>
                <a:cubicBezTo>
                  <a:pt x="9439466" y="5732"/>
                  <a:pt x="3749595" y="14041875"/>
                  <a:pt x="3721352" y="14057758"/>
                </a:cubicBezTo>
                <a:lnTo>
                  <a:pt x="0" y="20656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lvl="0">
              <a:defRPr b="0" i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endParaRPr lang="en-US" sz="1800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1" y="1654175"/>
            <a:ext cx="3313521" cy="4429125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800" b="1" spc="-100" baseline="0">
                <a:solidFill>
                  <a:schemeClr val="tx1"/>
                </a:solidFill>
                <a:latin typeface="+mn-lt"/>
              </a:defRPr>
            </a:lvl1pPr>
            <a:lvl2pPr marL="182880">
              <a:spcBef>
                <a:spcPts val="1200"/>
              </a:spcBef>
              <a:defRPr/>
            </a:lvl2pPr>
            <a:lvl3pPr marL="365760">
              <a:defRPr/>
            </a:lvl3pPr>
            <a:lvl4pPr marL="548640">
              <a:defRPr/>
            </a:lvl4pPr>
            <a:lvl5pPr marL="731520">
              <a:defRPr/>
            </a:lvl5pPr>
            <a:lvl6pPr marL="914400">
              <a:defRPr/>
            </a:lvl6pPr>
            <a:lvl7pPr marL="1097280">
              <a:defRPr/>
            </a:lvl7pPr>
            <a:lvl8pPr marL="1280160">
              <a:defRPr/>
            </a:lvl8pPr>
            <a:lvl9pPr marL="1463040">
              <a:defRPr/>
            </a:lvl9pPr>
          </a:lstStyle>
          <a:p>
            <a:pPr lvl="0"/>
            <a:r>
              <a:rPr lang="en-US" dirty="0"/>
              <a:t>[Big statement]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03D2708-6BA0-4A59-BB45-BA25910E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96292-B167-4D1F-B080-251301C1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8CD7E88B-E8C6-4453-9D2A-4CA829E223CA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973399" y="1654175"/>
            <a:ext cx="7415783" cy="4429125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4800" b="1" spc="-100" baseline="0">
                <a:solidFill>
                  <a:schemeClr val="tx1"/>
                </a:solidFill>
                <a:latin typeface="+mn-lt"/>
              </a:defRPr>
            </a:lvl1pPr>
            <a:lvl2pPr marL="182880">
              <a:spcBef>
                <a:spcPts val="1200"/>
              </a:spcBef>
              <a:defRPr/>
            </a:lvl2pPr>
            <a:lvl3pPr marL="365760">
              <a:defRPr/>
            </a:lvl3pPr>
            <a:lvl4pPr marL="548640">
              <a:defRPr/>
            </a:lvl4pPr>
            <a:lvl5pPr marL="731520">
              <a:defRPr/>
            </a:lvl5pPr>
            <a:lvl6pPr marL="914400">
              <a:defRPr/>
            </a:lvl6pPr>
            <a:lvl7pPr marL="1097280">
              <a:defRPr/>
            </a:lvl7pPr>
            <a:lvl8pPr marL="1280160">
              <a:defRPr/>
            </a:lvl8pPr>
            <a:lvl9pPr marL="1463040">
              <a:defRPr/>
            </a:lvl9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71595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960" userDrawn="1">
          <p15:clr>
            <a:srgbClr val="FBAE40"/>
          </p15:clr>
        </p15:guide>
        <p15:guide id="2" orient="horz" pos="1037" userDrawn="1">
          <p15:clr>
            <a:srgbClr val="FBAE40"/>
          </p15:clr>
        </p15:guide>
        <p15:guide id="3" orient="horz" pos="3830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57200" y="374648"/>
            <a:ext cx="5486400" cy="3429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800" spc="-10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F9C3797-B4F9-481A-ADC7-21C0CA065530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35D4-00CA-4567-9558-A8ECCAC3D77E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6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744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2">
    <p:bg>
      <p:bgPr>
        <a:solidFill>
          <a:srgbClr val="93D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">
            <a:extLst>
              <a:ext uri="{FF2B5EF4-FFF2-40B4-BE49-F238E27FC236}">
                <a16:creationId xmlns:a16="http://schemas.microsoft.com/office/drawing/2014/main" id="{94526527-F49D-7441-9404-4DBB8E34ED28}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5943599" y="0"/>
            <a:ext cx="6248401" cy="6858000"/>
          </a:xfrm>
          <a:custGeom>
            <a:avLst/>
            <a:gdLst>
              <a:gd name="connsiteX0" fmla="*/ 8708435 w 8708436"/>
              <a:gd name="connsiteY0" fmla="*/ 0 h 6858000"/>
              <a:gd name="connsiteX1" fmla="*/ 8708436 w 8708436"/>
              <a:gd name="connsiteY1" fmla="*/ 0 h 6858000"/>
              <a:gd name="connsiteX2" fmla="*/ 8708436 w 8708436"/>
              <a:gd name="connsiteY2" fmla="*/ 6858000 h 6858000"/>
              <a:gd name="connsiteX3" fmla="*/ 0 w 87084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08436" h="6858000">
                <a:moveTo>
                  <a:pt x="8708435" y="0"/>
                </a:moveTo>
                <a:lnTo>
                  <a:pt x="8708436" y="0"/>
                </a:lnTo>
                <a:lnTo>
                  <a:pt x="8708436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74648"/>
            <a:ext cx="5486400" cy="3429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800" spc="-10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F9C3797-B4F9-481A-ADC7-21C0CA06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35D4-00CA-4567-9558-A8ECCAC3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845E20A-B036-4865-B0DF-9F463A032793}"/>
              </a:ext>
            </a:extLst>
          </p:cNvPr>
          <p:cNvGrpSpPr/>
          <p:nvPr userDrawn="1"/>
        </p:nvGrpSpPr>
        <p:grpSpPr>
          <a:xfrm>
            <a:off x="343948" y="6138545"/>
            <a:ext cx="1140618" cy="361950"/>
            <a:chOff x="343948" y="6138545"/>
            <a:chExt cx="1140618" cy="36195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BE7081C-CB48-4F31-BCFD-524CA66378C1}"/>
                </a:ext>
              </a:extLst>
            </p:cNvPr>
            <p:cNvSpPr/>
            <p:nvPr userDrawn="1"/>
          </p:nvSpPr>
          <p:spPr>
            <a:xfrm>
              <a:off x="343948" y="6138545"/>
              <a:ext cx="1140618" cy="361950"/>
            </a:xfrm>
            <a:prstGeom prst="rect">
              <a:avLst/>
            </a:prstGeom>
            <a:solidFill>
              <a:srgbClr val="93D500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M" sz="180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7C446464-9637-4612-932D-BAA350014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66712" y="6183929"/>
              <a:ext cx="1060704" cy="2682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0255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744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2 Photo">
    <p:bg>
      <p:bgPr>
        <a:solidFill>
          <a:srgbClr val="93D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767FC2C6-DD37-7F4B-B4FB-61005955D5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hidden">
          <a:xfrm>
            <a:off x="5943600" y="0"/>
            <a:ext cx="6248401" cy="6858000"/>
          </a:xfrm>
          <a:custGeom>
            <a:avLst/>
            <a:gdLst>
              <a:gd name="connsiteX0" fmla="*/ 8708435 w 8708435"/>
              <a:gd name="connsiteY0" fmla="*/ 0 h 6858000"/>
              <a:gd name="connsiteX1" fmla="*/ 8708435 w 8708435"/>
              <a:gd name="connsiteY1" fmla="*/ 6858000 h 6858000"/>
              <a:gd name="connsiteX2" fmla="*/ 0 w 8708435"/>
              <a:gd name="connsiteY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435" h="6858000">
                <a:moveTo>
                  <a:pt x="8708435" y="0"/>
                </a:moveTo>
                <a:lnTo>
                  <a:pt x="87084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                                                Click icon to add picture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57200" y="374648"/>
            <a:ext cx="5486400" cy="3429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800" spc="-10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F9C3797-B4F9-481A-ADC7-21C0CA065530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AE7C35D4-00CA-4567-9558-A8ECCAC3D77E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24E8018-5588-4D7C-B37E-FF2FAF24CE5D}"/>
              </a:ext>
            </a:extLst>
          </p:cNvPr>
          <p:cNvGrpSpPr/>
          <p:nvPr userDrawn="1"/>
        </p:nvGrpSpPr>
        <p:grpSpPr>
          <a:xfrm>
            <a:off x="343948" y="6138545"/>
            <a:ext cx="1140618" cy="361950"/>
            <a:chOff x="343948" y="6138545"/>
            <a:chExt cx="1140618" cy="36195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3061EB-8D94-487E-9959-C44A892D564C}"/>
                </a:ext>
              </a:extLst>
            </p:cNvPr>
            <p:cNvSpPr/>
            <p:nvPr userDrawn="1"/>
          </p:nvSpPr>
          <p:spPr>
            <a:xfrm>
              <a:off x="343948" y="6138545"/>
              <a:ext cx="1140618" cy="361950"/>
            </a:xfrm>
            <a:prstGeom prst="rect">
              <a:avLst/>
            </a:prstGeom>
            <a:solidFill>
              <a:srgbClr val="93D500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M" sz="180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C8567D0-C56A-431C-9DF2-B71CB0312D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66712" y="6183929"/>
              <a:ext cx="1060704" cy="2682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965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744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3 Photo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7852C022-37B2-3C46-AAD7-9B49F7CBED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hidden">
          <a:xfrm>
            <a:off x="5943600" y="0"/>
            <a:ext cx="6248401" cy="6858000"/>
          </a:xfrm>
          <a:custGeom>
            <a:avLst/>
            <a:gdLst>
              <a:gd name="connsiteX0" fmla="*/ 8708435 w 8708435"/>
              <a:gd name="connsiteY0" fmla="*/ 0 h 6858000"/>
              <a:gd name="connsiteX1" fmla="*/ 8708435 w 8708435"/>
              <a:gd name="connsiteY1" fmla="*/ 6858000 h 6858000"/>
              <a:gd name="connsiteX2" fmla="*/ 0 w 8708435"/>
              <a:gd name="connsiteY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08435" h="6858000">
                <a:moveTo>
                  <a:pt x="8708435" y="0"/>
                </a:moveTo>
                <a:lnTo>
                  <a:pt x="87084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                                               Click icon to add picture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57200" y="374648"/>
            <a:ext cx="5486400" cy="3429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800" spc="-10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F9C3797-B4F9-481A-ADC7-21C0CA065530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AE7C35D4-00CA-4567-9558-A8ECCAC3D77E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5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744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F5DB0730-FEF7-4459-8C92-F2509C270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0" y="0"/>
            <a:ext cx="12192000" cy="6858000"/>
          </a:xfrm>
          <a:custGeom>
            <a:avLst/>
            <a:gdLst>
              <a:gd name="T0" fmla="*/ 6400 w 12800"/>
              <a:gd name="T1" fmla="*/ 0 h 7199"/>
              <a:gd name="T2" fmla="*/ 6400 w 12800"/>
              <a:gd name="T3" fmla="*/ 0 h 7199"/>
              <a:gd name="T4" fmla="*/ 0 w 12800"/>
              <a:gd name="T5" fmla="*/ 4799 h 7199"/>
              <a:gd name="T6" fmla="*/ 12800 w 12800"/>
              <a:gd name="T7" fmla="*/ 7199 h 7199"/>
              <a:gd name="T8" fmla="*/ 6400 w 12800"/>
              <a:gd name="T9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00" h="7199">
                <a:moveTo>
                  <a:pt x="6400" y="0"/>
                </a:moveTo>
                <a:lnTo>
                  <a:pt x="6400" y="0"/>
                </a:lnTo>
                <a:lnTo>
                  <a:pt x="0" y="4799"/>
                </a:lnTo>
                <a:lnTo>
                  <a:pt x="12800" y="7199"/>
                </a:lnTo>
                <a:lnTo>
                  <a:pt x="6400" y="0"/>
                </a:lnTo>
                <a:close/>
              </a:path>
            </a:pathLst>
          </a:custGeom>
          <a:solidFill>
            <a:srgbClr val="93D5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57200" y="374648"/>
            <a:ext cx="5486400" cy="3429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800" spc="-10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F9C3797-B4F9-481A-ADC7-21C0CA065530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35D4-00CA-4567-9558-A8ECCAC3D77E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1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74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DE3424D6-78F7-4144-A1E8-D56118CB9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7707222" y="456567"/>
            <a:ext cx="4028054" cy="2896340"/>
          </a:xfrm>
          <a:custGeom>
            <a:avLst/>
            <a:gdLst>
              <a:gd name="T0" fmla="*/ 4228 w 4228"/>
              <a:gd name="T1" fmla="*/ 2080 h 3040"/>
              <a:gd name="T2" fmla="*/ 4228 w 4228"/>
              <a:gd name="T3" fmla="*/ 2080 h 3040"/>
              <a:gd name="T4" fmla="*/ 0 w 4228"/>
              <a:gd name="T5" fmla="*/ 0 h 3040"/>
              <a:gd name="T6" fmla="*/ 2472 w 4228"/>
              <a:gd name="T7" fmla="*/ 3040 h 3040"/>
              <a:gd name="T8" fmla="*/ 4228 w 4228"/>
              <a:gd name="T9" fmla="*/ 2080 h 3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28" h="3040">
                <a:moveTo>
                  <a:pt x="4228" y="2080"/>
                </a:moveTo>
                <a:lnTo>
                  <a:pt x="4228" y="2080"/>
                </a:lnTo>
                <a:lnTo>
                  <a:pt x="0" y="0"/>
                </a:lnTo>
                <a:lnTo>
                  <a:pt x="2472" y="3040"/>
                </a:lnTo>
                <a:lnTo>
                  <a:pt x="4228" y="2080"/>
                </a:lnTo>
                <a:close/>
              </a:path>
            </a:pathLst>
          </a:custGeom>
          <a:solidFill>
            <a:srgbClr val="C3EC0C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icture Placeholder 1">
            <a:extLst>
              <a:ext uri="{FF2B5EF4-FFF2-40B4-BE49-F238E27FC236}">
                <a16:creationId xmlns:a16="http://schemas.microsoft.com/office/drawing/2014/main" id="{77FC4A0E-480A-4616-AABA-2E10C878AE5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hidden">
          <a:xfrm>
            <a:off x="4484722" y="456312"/>
            <a:ext cx="7250043" cy="5944426"/>
          </a:xfrm>
          <a:custGeom>
            <a:avLst/>
            <a:gdLst>
              <a:gd name="connsiteX0" fmla="*/ 3222559 w 7250043"/>
              <a:gd name="connsiteY0" fmla="*/ 0 h 5944426"/>
              <a:gd name="connsiteX1" fmla="*/ 7250043 w 7250043"/>
              <a:gd name="connsiteY1" fmla="*/ 4953688 h 5944426"/>
              <a:gd name="connsiteX2" fmla="*/ 0 w 7250043"/>
              <a:gd name="connsiteY2" fmla="*/ 5944426 h 5944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50043" h="5944426">
                <a:moveTo>
                  <a:pt x="3222559" y="0"/>
                </a:moveTo>
                <a:lnTo>
                  <a:pt x="7250043" y="4953688"/>
                </a:lnTo>
                <a:lnTo>
                  <a:pt x="0" y="594442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4" name="Guidehouse Logo" descr="Guidehouse">
            <a:extLst>
              <a:ext uri="{FF2B5EF4-FFF2-40B4-BE49-F238E27FC236}">
                <a16:creationId xmlns:a16="http://schemas.microsoft.com/office/drawing/2014/main" id="{FA2772B8-B63F-594C-AD84-89D9237E07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1775" y="229237"/>
            <a:ext cx="2547112" cy="981456"/>
          </a:xfrm>
          <a:prstGeom prst="rect">
            <a:avLst/>
          </a:prstGeom>
        </p:spPr>
      </p:pic>
      <p:sp>
        <p:nvSpPr>
          <p:cNvPr id="2" name="Title 2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57200" y="1736725"/>
            <a:ext cx="5486400" cy="2057400"/>
          </a:xfrm>
          <a:prstGeom prst="rect">
            <a:avLst/>
          </a:prstGeom>
        </p:spPr>
        <p:txBody>
          <a:bodyPr anchor="b"/>
          <a:lstStyle>
            <a:lvl1pPr algn="l">
              <a:defRPr sz="4800" spc="-10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023360"/>
            <a:ext cx="5486400" cy="118993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0" indent="0" algn="l">
              <a:spcBef>
                <a:spcPts val="0"/>
              </a:spcBef>
              <a:buNone/>
              <a:defRPr sz="1800"/>
            </a:lvl2pPr>
            <a:lvl3pPr marL="0" indent="0" algn="l">
              <a:spcBef>
                <a:spcPts val="0"/>
              </a:spcBef>
              <a:buNone/>
              <a:defRPr sz="1800"/>
            </a:lvl3pPr>
            <a:lvl4pPr marL="0" indent="0" algn="l">
              <a:spcBef>
                <a:spcPts val="0"/>
              </a:spcBef>
              <a:buNone/>
              <a:defRPr sz="1800"/>
            </a:lvl4pPr>
            <a:lvl5pPr marL="0" indent="0" algn="l">
              <a:spcBef>
                <a:spcPts val="0"/>
              </a:spcBef>
              <a:buNone/>
              <a:defRPr sz="1800"/>
            </a:lvl5pPr>
            <a:lvl6pPr marL="0" indent="0" algn="l">
              <a:spcBef>
                <a:spcPts val="0"/>
              </a:spcBef>
              <a:buNone/>
              <a:defRPr sz="1800"/>
            </a:lvl6pPr>
            <a:lvl7pPr marL="0" indent="0" algn="l">
              <a:spcBef>
                <a:spcPts val="0"/>
              </a:spcBef>
              <a:buNone/>
              <a:defRPr sz="1800"/>
            </a:lvl7pPr>
            <a:lvl8pPr marL="0" indent="0" algn="l">
              <a:spcBef>
                <a:spcPts val="0"/>
              </a:spcBef>
              <a:buNone/>
              <a:defRPr sz="1800"/>
            </a:lvl8pPr>
            <a:lvl9pPr marL="0" indent="0" algn="l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[Optional presentation subtitle]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C800EA8-6366-7F4C-B7F3-6DF82E498590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5815907"/>
            <a:ext cx="5486400" cy="63886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  <a:lvl6pPr marL="0" indent="0">
              <a:spcBef>
                <a:spcPts val="0"/>
              </a:spcBef>
              <a:buFontTx/>
              <a:buNone/>
              <a:defRPr/>
            </a:lvl6pPr>
            <a:lvl7pPr marL="0" indent="0">
              <a:spcBef>
                <a:spcPts val="0"/>
              </a:spcBef>
              <a:buFontTx/>
              <a:buNone/>
              <a:defRPr/>
            </a:lvl7pPr>
            <a:lvl8pPr marL="0" indent="0">
              <a:spcBef>
                <a:spcPts val="0"/>
              </a:spcBef>
              <a:buFontTx/>
              <a:buNone/>
              <a:defRPr/>
            </a:lvl8pPr>
            <a:lvl9pPr marL="0" indent="0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29781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5">
    <p:bg>
      <p:bgPr>
        <a:solidFill>
          <a:srgbClr val="93D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">
            <a:extLst>
              <a:ext uri="{FF2B5EF4-FFF2-40B4-BE49-F238E27FC236}">
                <a16:creationId xmlns:a16="http://schemas.microsoft.com/office/drawing/2014/main" id="{38D35756-AD20-8E49-9B4A-42A661022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0" y="0"/>
            <a:ext cx="12192000" cy="6858000"/>
          </a:xfrm>
          <a:custGeom>
            <a:avLst/>
            <a:gdLst>
              <a:gd name="T0" fmla="*/ 6400 w 12800"/>
              <a:gd name="T1" fmla="*/ 0 h 7199"/>
              <a:gd name="T2" fmla="*/ 6400 w 12800"/>
              <a:gd name="T3" fmla="*/ 0 h 7199"/>
              <a:gd name="T4" fmla="*/ 0 w 12800"/>
              <a:gd name="T5" fmla="*/ 4799 h 7199"/>
              <a:gd name="T6" fmla="*/ 12800 w 12800"/>
              <a:gd name="T7" fmla="*/ 7199 h 7199"/>
              <a:gd name="T8" fmla="*/ 6400 w 12800"/>
              <a:gd name="T9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00" h="7199">
                <a:moveTo>
                  <a:pt x="6400" y="0"/>
                </a:moveTo>
                <a:lnTo>
                  <a:pt x="6400" y="0"/>
                </a:lnTo>
                <a:lnTo>
                  <a:pt x="0" y="4799"/>
                </a:lnTo>
                <a:lnTo>
                  <a:pt x="12800" y="7199"/>
                </a:lnTo>
                <a:lnTo>
                  <a:pt x="6400" y="0"/>
                </a:lnTo>
                <a:close/>
              </a:path>
            </a:pathLst>
          </a:custGeom>
          <a:solidFill>
            <a:srgbClr val="F4F4F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74648"/>
            <a:ext cx="5486400" cy="3429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800" spc="-10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F9C3797-B4F9-481A-ADC7-21C0CA06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35D4-00CA-4567-9558-A8ECCAC3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FC998E5-27F7-4DAD-BE3E-9E1E7D9E1A89}"/>
              </a:ext>
            </a:extLst>
          </p:cNvPr>
          <p:cNvGrpSpPr/>
          <p:nvPr userDrawn="1"/>
        </p:nvGrpSpPr>
        <p:grpSpPr>
          <a:xfrm>
            <a:off x="343948" y="6138545"/>
            <a:ext cx="1140618" cy="361950"/>
            <a:chOff x="343948" y="6138545"/>
            <a:chExt cx="1140618" cy="36195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2F0BBA-D1FF-4DC6-A84A-368475EBC409}"/>
                </a:ext>
              </a:extLst>
            </p:cNvPr>
            <p:cNvSpPr/>
            <p:nvPr userDrawn="1"/>
          </p:nvSpPr>
          <p:spPr>
            <a:xfrm>
              <a:off x="343948" y="6138545"/>
              <a:ext cx="1140618" cy="361950"/>
            </a:xfrm>
            <a:prstGeom prst="rect">
              <a:avLst/>
            </a:prstGeom>
            <a:solidFill>
              <a:srgbClr val="93D500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0000"/>
                </a:lnSpc>
              </a:pPr>
              <a:endParaRPr lang="en-UM" sz="180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7AD6C26-A522-4A2A-91F8-48D2498B2B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66712" y="6183929"/>
              <a:ext cx="1060704" cy="2682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578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744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6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">
            <a:extLst>
              <a:ext uri="{FF2B5EF4-FFF2-40B4-BE49-F238E27FC236}">
                <a16:creationId xmlns:a16="http://schemas.microsoft.com/office/drawing/2014/main" id="{5165E177-AFB8-8744-B4BB-F1F417C61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0" y="0"/>
            <a:ext cx="12192000" cy="6858000"/>
          </a:xfrm>
          <a:custGeom>
            <a:avLst/>
            <a:gdLst>
              <a:gd name="T0" fmla="*/ 6400 w 12800"/>
              <a:gd name="T1" fmla="*/ 0 h 7199"/>
              <a:gd name="T2" fmla="*/ 6400 w 12800"/>
              <a:gd name="T3" fmla="*/ 0 h 7199"/>
              <a:gd name="T4" fmla="*/ 0 w 12800"/>
              <a:gd name="T5" fmla="*/ 4799 h 7199"/>
              <a:gd name="T6" fmla="*/ 12800 w 12800"/>
              <a:gd name="T7" fmla="*/ 7199 h 7199"/>
              <a:gd name="T8" fmla="*/ 6400 w 12800"/>
              <a:gd name="T9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00" h="7199">
                <a:moveTo>
                  <a:pt x="6400" y="0"/>
                </a:moveTo>
                <a:lnTo>
                  <a:pt x="6400" y="0"/>
                </a:lnTo>
                <a:lnTo>
                  <a:pt x="0" y="4799"/>
                </a:lnTo>
                <a:lnTo>
                  <a:pt x="12800" y="7199"/>
                </a:lnTo>
                <a:lnTo>
                  <a:pt x="6400" y="0"/>
                </a:lnTo>
                <a:close/>
              </a:path>
            </a:pathLst>
          </a:custGeom>
          <a:solidFill>
            <a:srgbClr val="C3EC0C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74648"/>
            <a:ext cx="5486400" cy="3429000"/>
          </a:xfrm>
          <a:prstGeom prst="rect">
            <a:avLst/>
          </a:prstGeom>
        </p:spPr>
        <p:txBody>
          <a:bodyPr anchor="t" anchorCtr="0"/>
          <a:lstStyle>
            <a:lvl1pPr>
              <a:defRPr sz="4800" spc="-10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F9C3797-B4F9-481A-ADC7-21C0CA06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35D4-00CA-4567-9558-A8ECCAC3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7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744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. Photo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6D909696-C6A9-41E3-A0F4-B0DFAA159D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hidden">
          <a:xfrm>
            <a:off x="454342" y="453422"/>
            <a:ext cx="11301332" cy="5804491"/>
          </a:xfrm>
          <a:custGeom>
            <a:avLst/>
            <a:gdLst>
              <a:gd name="connsiteX0" fmla="*/ 8708435 w 8708435"/>
              <a:gd name="connsiteY0" fmla="*/ 0 h 6858000"/>
              <a:gd name="connsiteX1" fmla="*/ 8708435 w 8708435"/>
              <a:gd name="connsiteY1" fmla="*/ 6858000 h 6858000"/>
              <a:gd name="connsiteX2" fmla="*/ 0 w 8708435"/>
              <a:gd name="connsiteY2" fmla="*/ 6858000 h 6858000"/>
              <a:gd name="connsiteX0" fmla="*/ 817685 w 9706923"/>
              <a:gd name="connsiteY0" fmla="*/ 0 h 6404578"/>
              <a:gd name="connsiteX1" fmla="*/ 9706923 w 9706923"/>
              <a:gd name="connsiteY1" fmla="*/ 6404578 h 6404578"/>
              <a:gd name="connsiteX2" fmla="*/ 998488 w 9706923"/>
              <a:gd name="connsiteY2" fmla="*/ 6404578 h 6404578"/>
              <a:gd name="connsiteX3" fmla="*/ 817685 w 9706923"/>
              <a:gd name="connsiteY3" fmla="*/ 0 h 6404578"/>
              <a:gd name="connsiteX0" fmla="*/ 7458605 w 16347843"/>
              <a:gd name="connsiteY0" fmla="*/ 0 h 6404578"/>
              <a:gd name="connsiteX1" fmla="*/ 16347843 w 16347843"/>
              <a:gd name="connsiteY1" fmla="*/ 6404578 h 6404578"/>
              <a:gd name="connsiteX2" fmla="*/ 0 w 16347843"/>
              <a:gd name="connsiteY2" fmla="*/ 4054344 h 6404578"/>
              <a:gd name="connsiteX3" fmla="*/ 7458605 w 16347843"/>
              <a:gd name="connsiteY3" fmla="*/ 0 h 6404578"/>
              <a:gd name="connsiteX0" fmla="*/ 7683676 w 16572914"/>
              <a:gd name="connsiteY0" fmla="*/ 31432 h 6574611"/>
              <a:gd name="connsiteX1" fmla="*/ 16572914 w 16572914"/>
              <a:gd name="connsiteY1" fmla="*/ 6436010 h 6574611"/>
              <a:gd name="connsiteX2" fmla="*/ 225071 w 16572914"/>
              <a:gd name="connsiteY2" fmla="*/ 4085776 h 6574611"/>
              <a:gd name="connsiteX3" fmla="*/ 7683676 w 16572914"/>
              <a:gd name="connsiteY3" fmla="*/ 31432 h 6574611"/>
              <a:gd name="connsiteX0" fmla="*/ 7683676 w 16572914"/>
              <a:gd name="connsiteY0" fmla="*/ 31432 h 6580388"/>
              <a:gd name="connsiteX1" fmla="*/ 16572914 w 16572914"/>
              <a:gd name="connsiteY1" fmla="*/ 6436010 h 6580388"/>
              <a:gd name="connsiteX2" fmla="*/ 225071 w 16572914"/>
              <a:gd name="connsiteY2" fmla="*/ 4085776 h 6580388"/>
              <a:gd name="connsiteX3" fmla="*/ 7683676 w 16572914"/>
              <a:gd name="connsiteY3" fmla="*/ 31432 h 6580388"/>
              <a:gd name="connsiteX0" fmla="*/ 7458605 w 16347843"/>
              <a:gd name="connsiteY0" fmla="*/ 24413 h 6573369"/>
              <a:gd name="connsiteX1" fmla="*/ 16347843 w 16347843"/>
              <a:gd name="connsiteY1" fmla="*/ 6428991 h 6573369"/>
              <a:gd name="connsiteX2" fmla="*/ 0 w 16347843"/>
              <a:gd name="connsiteY2" fmla="*/ 4078757 h 6573369"/>
              <a:gd name="connsiteX3" fmla="*/ 7458605 w 16347843"/>
              <a:gd name="connsiteY3" fmla="*/ 24413 h 6573369"/>
              <a:gd name="connsiteX0" fmla="*/ 7458605 w 16347843"/>
              <a:gd name="connsiteY0" fmla="*/ 24413 h 6527490"/>
              <a:gd name="connsiteX1" fmla="*/ 16347843 w 16347843"/>
              <a:gd name="connsiteY1" fmla="*/ 6428991 h 6527490"/>
              <a:gd name="connsiteX2" fmla="*/ 0 w 16347843"/>
              <a:gd name="connsiteY2" fmla="*/ 4078757 h 6527490"/>
              <a:gd name="connsiteX3" fmla="*/ 7458605 w 16347843"/>
              <a:gd name="connsiteY3" fmla="*/ 24413 h 6527490"/>
              <a:gd name="connsiteX0" fmla="*/ 7458605 w 15758036"/>
              <a:gd name="connsiteY0" fmla="*/ 24413 h 5936379"/>
              <a:gd name="connsiteX1" fmla="*/ 15758036 w 15758036"/>
              <a:gd name="connsiteY1" fmla="*/ 5816872 h 5936379"/>
              <a:gd name="connsiteX2" fmla="*/ 0 w 15758036"/>
              <a:gd name="connsiteY2" fmla="*/ 4078757 h 5936379"/>
              <a:gd name="connsiteX3" fmla="*/ 7458605 w 15758036"/>
              <a:gd name="connsiteY3" fmla="*/ 24413 h 5936379"/>
              <a:gd name="connsiteX0" fmla="*/ 7458605 w 15758094"/>
              <a:gd name="connsiteY0" fmla="*/ 24413 h 5816876"/>
              <a:gd name="connsiteX1" fmla="*/ 15758036 w 15758094"/>
              <a:gd name="connsiteY1" fmla="*/ 5816872 h 5816876"/>
              <a:gd name="connsiteX2" fmla="*/ 0 w 15758094"/>
              <a:gd name="connsiteY2" fmla="*/ 4078757 h 5816876"/>
              <a:gd name="connsiteX3" fmla="*/ 7458605 w 15758094"/>
              <a:gd name="connsiteY3" fmla="*/ 24413 h 5816876"/>
              <a:gd name="connsiteX0" fmla="*/ 7458605 w 15758092"/>
              <a:gd name="connsiteY0" fmla="*/ 0 h 5792463"/>
              <a:gd name="connsiteX1" fmla="*/ 15758036 w 15758092"/>
              <a:gd name="connsiteY1" fmla="*/ 5792459 h 5792463"/>
              <a:gd name="connsiteX2" fmla="*/ 0 w 15758092"/>
              <a:gd name="connsiteY2" fmla="*/ 4054344 h 5792463"/>
              <a:gd name="connsiteX3" fmla="*/ 7458605 w 15758092"/>
              <a:gd name="connsiteY3" fmla="*/ 0 h 5792463"/>
              <a:gd name="connsiteX0" fmla="*/ 10063310 w 18362741"/>
              <a:gd name="connsiteY0" fmla="*/ 0 h 5792459"/>
              <a:gd name="connsiteX1" fmla="*/ 18362741 w 18362741"/>
              <a:gd name="connsiteY1" fmla="*/ 5792459 h 5792459"/>
              <a:gd name="connsiteX2" fmla="*/ 0 w 18362741"/>
              <a:gd name="connsiteY2" fmla="*/ 4072391 h 5792459"/>
              <a:gd name="connsiteX3" fmla="*/ 10063310 w 18362741"/>
              <a:gd name="connsiteY3" fmla="*/ 0 h 5792459"/>
              <a:gd name="connsiteX0" fmla="*/ 10063310 w 21000980"/>
              <a:gd name="connsiteY0" fmla="*/ 0 h 5804491"/>
              <a:gd name="connsiteX1" fmla="*/ 21000980 w 21000980"/>
              <a:gd name="connsiteY1" fmla="*/ 5804491 h 5804491"/>
              <a:gd name="connsiteX2" fmla="*/ 0 w 21000980"/>
              <a:gd name="connsiteY2" fmla="*/ 4072391 h 5804491"/>
              <a:gd name="connsiteX3" fmla="*/ 10063310 w 21000980"/>
              <a:gd name="connsiteY3" fmla="*/ 0 h 5804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00980" h="5804491">
                <a:moveTo>
                  <a:pt x="10063310" y="0"/>
                </a:moveTo>
                <a:lnTo>
                  <a:pt x="21000980" y="5804491"/>
                </a:lnTo>
                <a:lnTo>
                  <a:pt x="0" y="4072391"/>
                </a:lnTo>
                <a:cubicBezTo>
                  <a:pt x="35108" y="4078059"/>
                  <a:pt x="10077060" y="16373"/>
                  <a:pt x="1006331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74648"/>
            <a:ext cx="5486400" cy="3429000"/>
          </a:xfrm>
          <a:prstGeom prst="rect">
            <a:avLst/>
          </a:prstGeom>
        </p:spPr>
        <p:txBody>
          <a:bodyPr anchor="t" anchorCtr="0"/>
          <a:lstStyle>
            <a:lvl1pPr>
              <a:defRPr sz="4800" spc="-10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F9C3797-B4F9-481A-ADC7-21C0CA065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35D4-00CA-4567-9558-A8ECCAC3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3744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95E3C3B-5A9E-4D96-BC39-7004AC22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2D468F-F3E1-4AA3-B224-4ACA2CE0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CBCE331-57A3-4230-A81D-81129BE1E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09728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1973BF3-0452-4FC7-805F-71190A7251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2B183DA-DFAB-4A4E-99DE-31AE7D90C0FE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145096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 userDrawn="1">
          <p15:clr>
            <a:srgbClr val="FBAE40"/>
          </p15:clr>
        </p15:guide>
        <p15:guide id="2" orient="horz" pos="3830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95E3C3B-5A9E-4D96-BC39-7004AC22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2D468F-F3E1-4AA3-B224-4ACA2CE0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CBCE331-57A3-4230-A81D-81129BE1E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09728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E624CE9-579B-4B12-8ACE-332592299F4F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389500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 Layout w/Call 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95E3C3B-5A9E-4D96-BC39-7004AC22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2D468F-F3E1-4AA3-B224-4ACA2CE0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CBCE331-57A3-4230-A81D-81129BE1E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9D57A057-9531-4397-814F-C6396888954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807508" y="1943102"/>
            <a:ext cx="2927292" cy="2380325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7B027A0-B019-4A2B-BB7F-5EA10089EBD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943100"/>
            <a:ext cx="8136194" cy="431618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643CAA-A96A-4DE2-9CDD-2A6000106390}"/>
              </a:ext>
            </a:extLst>
          </p:cNvPr>
          <p:cNvSpPr/>
          <p:nvPr userDrawn="1"/>
        </p:nvSpPr>
        <p:spPr>
          <a:xfrm flipH="1">
            <a:off x="8807511" y="4521926"/>
            <a:ext cx="60959" cy="1737360"/>
          </a:xfrm>
          <a:prstGeom prst="rect">
            <a:avLst/>
          </a:prstGeom>
          <a:solidFill>
            <a:srgbClr val="93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b="0" i="0" spc="30" baseline="0" dirty="0" err="1">
              <a:solidFill>
                <a:schemeClr val="tx1"/>
              </a:solidFill>
              <a:ea typeface="Neue Haas Grotesk Display Std 55 Roman" charset="0"/>
              <a:cs typeface="Neue Haas Grotesk Display Std 55 Roman" charset="0"/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2D44E2F-9114-4197-9A7A-75C260BB19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067922" y="4521926"/>
            <a:ext cx="2666878" cy="1737360"/>
          </a:xfrm>
        </p:spPr>
        <p:txBody>
          <a:bodyPr anchor="ctr">
            <a:noAutofit/>
          </a:bodyPr>
          <a:lstStyle>
            <a:lvl1pPr marL="0" indent="0">
              <a:lnSpc>
                <a:spcPts val="2600"/>
              </a:lnSpc>
              <a:buFontTx/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A9E30FB2-BC7F-47EA-A345-61A3B40E2C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41CE1BC-F6A1-43F4-B853-D12B5EA52428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359765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 Layout w/Call out box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95E3C3B-5A9E-4D96-BC39-7004AC22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2D468F-F3E1-4AA3-B224-4ACA2CE0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CBCE331-57A3-4230-A81D-81129BE1E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9D57A057-9531-4397-814F-C6396888954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807508" y="1943102"/>
            <a:ext cx="2927292" cy="2380325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7B027A0-B019-4A2B-BB7F-5EA10089EBD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943100"/>
            <a:ext cx="8136194" cy="4316186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643CAA-A96A-4DE2-9CDD-2A6000106390}"/>
              </a:ext>
            </a:extLst>
          </p:cNvPr>
          <p:cNvSpPr/>
          <p:nvPr userDrawn="1"/>
        </p:nvSpPr>
        <p:spPr>
          <a:xfrm flipH="1">
            <a:off x="8807511" y="4521926"/>
            <a:ext cx="60959" cy="1737360"/>
          </a:xfrm>
          <a:prstGeom prst="rect">
            <a:avLst/>
          </a:prstGeom>
          <a:solidFill>
            <a:srgbClr val="93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en-US" sz="1600" b="0" i="0" spc="30" baseline="0" dirty="0" err="1">
              <a:solidFill>
                <a:schemeClr val="tx1"/>
              </a:solidFill>
              <a:ea typeface="Neue Haas Grotesk Display Std 55 Roman" charset="0"/>
              <a:cs typeface="Neue Haas Grotesk Display Std 55 Roman" charset="0"/>
            </a:endParaRP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02D44E2F-9114-4197-9A7A-75C260BB19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067922" y="4521926"/>
            <a:ext cx="2666878" cy="1737360"/>
          </a:xfrm>
        </p:spPr>
        <p:txBody>
          <a:bodyPr anchor="ctr">
            <a:noAutofit/>
          </a:bodyPr>
          <a:lstStyle>
            <a:lvl1pPr marL="0" indent="0">
              <a:lnSpc>
                <a:spcPts val="2600"/>
              </a:lnSpc>
              <a:buFontTx/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2CF014D-88FC-46F1-A456-A7100BB0CD40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277473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 Slide with Side Triang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297B56D7-F418-41C8-A140-429D08F1C966}"/>
              </a:ext>
            </a:extLst>
          </p:cNvPr>
          <p:cNvSpPr txBox="1">
            <a:spLocks/>
          </p:cNvSpPr>
          <p:nvPr userDrawn="1"/>
        </p:nvSpPr>
        <p:spPr>
          <a:xfrm>
            <a:off x="457200" y="480384"/>
            <a:ext cx="3691690" cy="5884052"/>
          </a:xfrm>
          <a:custGeom>
            <a:avLst/>
            <a:gdLst>
              <a:gd name="connsiteX0" fmla="*/ 3 w 2571750"/>
              <a:gd name="connsiteY0" fmla="*/ 982319 h 2571750"/>
              <a:gd name="connsiteX1" fmla="*/ 1285875 w 2571750"/>
              <a:gd name="connsiteY1" fmla="*/ 0 h 2571750"/>
              <a:gd name="connsiteX2" fmla="*/ 2571747 w 2571750"/>
              <a:gd name="connsiteY2" fmla="*/ 982319 h 2571750"/>
              <a:gd name="connsiteX3" fmla="*/ 2080588 w 2571750"/>
              <a:gd name="connsiteY3" fmla="*/ 2571743 h 2571750"/>
              <a:gd name="connsiteX4" fmla="*/ 491162 w 2571750"/>
              <a:gd name="connsiteY4" fmla="*/ 2571743 h 2571750"/>
              <a:gd name="connsiteX5" fmla="*/ 3 w 2571750"/>
              <a:gd name="connsiteY5" fmla="*/ 982319 h 2571750"/>
              <a:gd name="connsiteX0" fmla="*/ 0 w 2571744"/>
              <a:gd name="connsiteY0" fmla="*/ 1791944 h 3381368"/>
              <a:gd name="connsiteX1" fmla="*/ 1800222 w 2571744"/>
              <a:gd name="connsiteY1" fmla="*/ 0 h 3381368"/>
              <a:gd name="connsiteX2" fmla="*/ 2571744 w 2571744"/>
              <a:gd name="connsiteY2" fmla="*/ 1791944 h 3381368"/>
              <a:gd name="connsiteX3" fmla="*/ 2080585 w 2571744"/>
              <a:gd name="connsiteY3" fmla="*/ 3381368 h 3381368"/>
              <a:gd name="connsiteX4" fmla="*/ 491159 w 2571744"/>
              <a:gd name="connsiteY4" fmla="*/ 3381368 h 3381368"/>
              <a:gd name="connsiteX5" fmla="*/ 0 w 2571744"/>
              <a:gd name="connsiteY5" fmla="*/ 1791944 h 3381368"/>
              <a:gd name="connsiteX0" fmla="*/ 0 w 5010144"/>
              <a:gd name="connsiteY0" fmla="*/ 2458694 h 3381368"/>
              <a:gd name="connsiteX1" fmla="*/ 4238622 w 5010144"/>
              <a:gd name="connsiteY1" fmla="*/ 0 h 3381368"/>
              <a:gd name="connsiteX2" fmla="*/ 5010144 w 5010144"/>
              <a:gd name="connsiteY2" fmla="*/ 1791944 h 3381368"/>
              <a:gd name="connsiteX3" fmla="*/ 4518985 w 5010144"/>
              <a:gd name="connsiteY3" fmla="*/ 3381368 h 3381368"/>
              <a:gd name="connsiteX4" fmla="*/ 2929559 w 5010144"/>
              <a:gd name="connsiteY4" fmla="*/ 3381368 h 3381368"/>
              <a:gd name="connsiteX5" fmla="*/ 0 w 5010144"/>
              <a:gd name="connsiteY5" fmla="*/ 2458694 h 3381368"/>
              <a:gd name="connsiteX0" fmla="*/ 0 w 5010144"/>
              <a:gd name="connsiteY0" fmla="*/ 2458694 h 6905618"/>
              <a:gd name="connsiteX1" fmla="*/ 4238622 w 5010144"/>
              <a:gd name="connsiteY1" fmla="*/ 0 h 6905618"/>
              <a:gd name="connsiteX2" fmla="*/ 5010144 w 5010144"/>
              <a:gd name="connsiteY2" fmla="*/ 1791944 h 6905618"/>
              <a:gd name="connsiteX3" fmla="*/ 4518985 w 5010144"/>
              <a:gd name="connsiteY3" fmla="*/ 3381368 h 6905618"/>
              <a:gd name="connsiteX4" fmla="*/ 2872409 w 5010144"/>
              <a:gd name="connsiteY4" fmla="*/ 6905618 h 6905618"/>
              <a:gd name="connsiteX5" fmla="*/ 0 w 5010144"/>
              <a:gd name="connsiteY5" fmla="*/ 2458694 h 6905618"/>
              <a:gd name="connsiteX0" fmla="*/ 0 w 5319085"/>
              <a:gd name="connsiteY0" fmla="*/ 2458694 h 6905618"/>
              <a:gd name="connsiteX1" fmla="*/ 4238622 w 5319085"/>
              <a:gd name="connsiteY1" fmla="*/ 0 h 6905618"/>
              <a:gd name="connsiteX2" fmla="*/ 5010144 w 5319085"/>
              <a:gd name="connsiteY2" fmla="*/ 1791944 h 6905618"/>
              <a:gd name="connsiteX3" fmla="*/ 5319085 w 5319085"/>
              <a:gd name="connsiteY3" fmla="*/ 6867518 h 6905618"/>
              <a:gd name="connsiteX4" fmla="*/ 2872409 w 5319085"/>
              <a:gd name="connsiteY4" fmla="*/ 6905618 h 6905618"/>
              <a:gd name="connsiteX5" fmla="*/ 0 w 5319085"/>
              <a:gd name="connsiteY5" fmla="*/ 2458694 h 6905618"/>
              <a:gd name="connsiteX0" fmla="*/ 0 w 5319085"/>
              <a:gd name="connsiteY0" fmla="*/ 2458694 h 6896093"/>
              <a:gd name="connsiteX1" fmla="*/ 4238622 w 5319085"/>
              <a:gd name="connsiteY1" fmla="*/ 0 h 6896093"/>
              <a:gd name="connsiteX2" fmla="*/ 5010144 w 5319085"/>
              <a:gd name="connsiteY2" fmla="*/ 1791944 h 6896093"/>
              <a:gd name="connsiteX3" fmla="*/ 5319085 w 5319085"/>
              <a:gd name="connsiteY3" fmla="*/ 6867518 h 6896093"/>
              <a:gd name="connsiteX4" fmla="*/ 2862884 w 5319085"/>
              <a:gd name="connsiteY4" fmla="*/ 6896093 h 6896093"/>
              <a:gd name="connsiteX5" fmla="*/ 0 w 5319085"/>
              <a:gd name="connsiteY5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515844 h 6896093"/>
              <a:gd name="connsiteX3" fmla="*/ 5319085 w 8543919"/>
              <a:gd name="connsiteY3" fmla="*/ 6867518 h 6896093"/>
              <a:gd name="connsiteX4" fmla="*/ 2862884 w 8543919"/>
              <a:gd name="connsiteY4" fmla="*/ 6896093 h 6896093"/>
              <a:gd name="connsiteX5" fmla="*/ 0 w 8543919"/>
              <a:gd name="connsiteY5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515844 h 6896093"/>
              <a:gd name="connsiteX3" fmla="*/ 8105772 w 8543919"/>
              <a:gd name="connsiteY3" fmla="*/ 3057527 h 6896093"/>
              <a:gd name="connsiteX4" fmla="*/ 5319085 w 8543919"/>
              <a:gd name="connsiteY4" fmla="*/ 6867518 h 6896093"/>
              <a:gd name="connsiteX5" fmla="*/ 2862884 w 8543919"/>
              <a:gd name="connsiteY5" fmla="*/ 6896093 h 6896093"/>
              <a:gd name="connsiteX6" fmla="*/ 0 w 8543919"/>
              <a:gd name="connsiteY6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515844 h 6896093"/>
              <a:gd name="connsiteX3" fmla="*/ 8515347 w 8543919"/>
              <a:gd name="connsiteY3" fmla="*/ 5534027 h 6896093"/>
              <a:gd name="connsiteX4" fmla="*/ 5319085 w 8543919"/>
              <a:gd name="connsiteY4" fmla="*/ 6867518 h 6896093"/>
              <a:gd name="connsiteX5" fmla="*/ 2862884 w 8543919"/>
              <a:gd name="connsiteY5" fmla="*/ 6896093 h 6896093"/>
              <a:gd name="connsiteX6" fmla="*/ 0 w 8543919"/>
              <a:gd name="connsiteY6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327425 h 6896093"/>
              <a:gd name="connsiteX3" fmla="*/ 8515347 w 8543919"/>
              <a:gd name="connsiteY3" fmla="*/ 5534027 h 6896093"/>
              <a:gd name="connsiteX4" fmla="*/ 5319085 w 8543919"/>
              <a:gd name="connsiteY4" fmla="*/ 6867518 h 6896093"/>
              <a:gd name="connsiteX5" fmla="*/ 2862884 w 8543919"/>
              <a:gd name="connsiteY5" fmla="*/ 6896093 h 6896093"/>
              <a:gd name="connsiteX6" fmla="*/ 0 w 8543919"/>
              <a:gd name="connsiteY6" fmla="*/ 2458694 h 6896093"/>
              <a:gd name="connsiteX0" fmla="*/ 0 w 8527744"/>
              <a:gd name="connsiteY0" fmla="*/ 2353181 h 6896093"/>
              <a:gd name="connsiteX1" fmla="*/ 4222447 w 8527744"/>
              <a:gd name="connsiteY1" fmla="*/ 0 h 6896093"/>
              <a:gd name="connsiteX2" fmla="*/ 8527744 w 8527744"/>
              <a:gd name="connsiteY2" fmla="*/ 2327425 h 6896093"/>
              <a:gd name="connsiteX3" fmla="*/ 8499172 w 8527744"/>
              <a:gd name="connsiteY3" fmla="*/ 5534027 h 6896093"/>
              <a:gd name="connsiteX4" fmla="*/ 5302910 w 8527744"/>
              <a:gd name="connsiteY4" fmla="*/ 6867518 h 6896093"/>
              <a:gd name="connsiteX5" fmla="*/ 2846709 w 8527744"/>
              <a:gd name="connsiteY5" fmla="*/ 6896093 h 6896093"/>
              <a:gd name="connsiteX6" fmla="*/ 0 w 8527744"/>
              <a:gd name="connsiteY6" fmla="*/ 2353181 h 6896093"/>
              <a:gd name="connsiteX0" fmla="*/ 0 w 8527744"/>
              <a:gd name="connsiteY0" fmla="*/ 2353181 h 6896093"/>
              <a:gd name="connsiteX1" fmla="*/ 4222447 w 8527744"/>
              <a:gd name="connsiteY1" fmla="*/ 0 h 6896093"/>
              <a:gd name="connsiteX2" fmla="*/ 8527744 w 8527744"/>
              <a:gd name="connsiteY2" fmla="*/ 2327425 h 6896093"/>
              <a:gd name="connsiteX3" fmla="*/ 8499172 w 8527744"/>
              <a:gd name="connsiteY3" fmla="*/ 5534027 h 6896093"/>
              <a:gd name="connsiteX4" fmla="*/ 5359519 w 8527744"/>
              <a:gd name="connsiteY4" fmla="*/ 6890128 h 6896093"/>
              <a:gd name="connsiteX5" fmla="*/ 2846709 w 8527744"/>
              <a:gd name="connsiteY5" fmla="*/ 6896093 h 6896093"/>
              <a:gd name="connsiteX6" fmla="*/ 0 w 8527744"/>
              <a:gd name="connsiteY6" fmla="*/ 2353181 h 6896093"/>
              <a:gd name="connsiteX0" fmla="*/ 0 w 8527744"/>
              <a:gd name="connsiteY0" fmla="*/ 2353181 h 6896093"/>
              <a:gd name="connsiteX1" fmla="*/ 4222447 w 8527744"/>
              <a:gd name="connsiteY1" fmla="*/ 0 h 6896093"/>
              <a:gd name="connsiteX2" fmla="*/ 8527744 w 8527744"/>
              <a:gd name="connsiteY2" fmla="*/ 2327425 h 6896093"/>
              <a:gd name="connsiteX3" fmla="*/ 8523432 w 8527744"/>
              <a:gd name="connsiteY3" fmla="*/ 5782739 h 6896093"/>
              <a:gd name="connsiteX4" fmla="*/ 5359519 w 8527744"/>
              <a:gd name="connsiteY4" fmla="*/ 6890128 h 6896093"/>
              <a:gd name="connsiteX5" fmla="*/ 2846709 w 8527744"/>
              <a:gd name="connsiteY5" fmla="*/ 6896093 h 6896093"/>
              <a:gd name="connsiteX6" fmla="*/ 0 w 8527744"/>
              <a:gd name="connsiteY6" fmla="*/ 2353181 h 6896093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2846709 w 8527744"/>
              <a:gd name="connsiteY5" fmla="*/ 6896093 h 6912738"/>
              <a:gd name="connsiteX6" fmla="*/ 0 w 8527744"/>
              <a:gd name="connsiteY6" fmla="*/ 2353181 h 6912738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2935665 w 8527744"/>
              <a:gd name="connsiteY5" fmla="*/ 6873483 h 6912738"/>
              <a:gd name="connsiteX6" fmla="*/ 0 w 8527744"/>
              <a:gd name="connsiteY6" fmla="*/ 2353181 h 6912738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3307659 w 8527744"/>
              <a:gd name="connsiteY5" fmla="*/ 6843336 h 6912738"/>
              <a:gd name="connsiteX6" fmla="*/ 0 w 8527744"/>
              <a:gd name="connsiteY6" fmla="*/ 2353181 h 6912738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3170183 w 8527744"/>
              <a:gd name="connsiteY5" fmla="*/ 6911167 h 6912738"/>
              <a:gd name="connsiteX6" fmla="*/ 0 w 8527744"/>
              <a:gd name="connsiteY6" fmla="*/ 2353181 h 6912738"/>
              <a:gd name="connsiteX0" fmla="*/ 0 w 9543237"/>
              <a:gd name="connsiteY0" fmla="*/ 1124633 h 6912738"/>
              <a:gd name="connsiteX1" fmla="*/ 5237940 w 9543237"/>
              <a:gd name="connsiteY1" fmla="*/ 0 h 6912738"/>
              <a:gd name="connsiteX2" fmla="*/ 9543237 w 9543237"/>
              <a:gd name="connsiteY2" fmla="*/ 2327425 h 6912738"/>
              <a:gd name="connsiteX3" fmla="*/ 9538925 w 9543237"/>
              <a:gd name="connsiteY3" fmla="*/ 5782739 h 6912738"/>
              <a:gd name="connsiteX4" fmla="*/ 6326491 w 9543237"/>
              <a:gd name="connsiteY4" fmla="*/ 6912738 h 6912738"/>
              <a:gd name="connsiteX5" fmla="*/ 4185676 w 9543237"/>
              <a:gd name="connsiteY5" fmla="*/ 6911167 h 6912738"/>
              <a:gd name="connsiteX6" fmla="*/ 0 w 9543237"/>
              <a:gd name="connsiteY6" fmla="*/ 1124633 h 6912738"/>
              <a:gd name="connsiteX0" fmla="*/ 0 w 9543237"/>
              <a:gd name="connsiteY0" fmla="*/ 1124633 h 6912738"/>
              <a:gd name="connsiteX1" fmla="*/ 5237940 w 9543237"/>
              <a:gd name="connsiteY1" fmla="*/ 0 h 6912738"/>
              <a:gd name="connsiteX2" fmla="*/ 9543237 w 9543237"/>
              <a:gd name="connsiteY2" fmla="*/ 2327425 h 6912738"/>
              <a:gd name="connsiteX3" fmla="*/ 9538925 w 9543237"/>
              <a:gd name="connsiteY3" fmla="*/ 5782739 h 6912738"/>
              <a:gd name="connsiteX4" fmla="*/ 6326491 w 9543237"/>
              <a:gd name="connsiteY4" fmla="*/ 6912738 h 6912738"/>
              <a:gd name="connsiteX5" fmla="*/ 3150655 w 9543237"/>
              <a:gd name="connsiteY5" fmla="*/ 6293030 h 6912738"/>
              <a:gd name="connsiteX6" fmla="*/ 0 w 9543237"/>
              <a:gd name="connsiteY6" fmla="*/ 1124633 h 6912738"/>
              <a:gd name="connsiteX0" fmla="*/ 0 w 9543237"/>
              <a:gd name="connsiteY0" fmla="*/ 1124633 h 6912738"/>
              <a:gd name="connsiteX1" fmla="*/ 5237940 w 9543237"/>
              <a:gd name="connsiteY1" fmla="*/ 0 h 6912738"/>
              <a:gd name="connsiteX2" fmla="*/ 9543237 w 9543237"/>
              <a:gd name="connsiteY2" fmla="*/ 2327425 h 6912738"/>
              <a:gd name="connsiteX3" fmla="*/ 9538925 w 9543237"/>
              <a:gd name="connsiteY3" fmla="*/ 5782739 h 6912738"/>
              <a:gd name="connsiteX4" fmla="*/ 6297198 w 9543237"/>
              <a:gd name="connsiteY4" fmla="*/ 6912738 h 6912738"/>
              <a:gd name="connsiteX5" fmla="*/ 3150655 w 9543237"/>
              <a:gd name="connsiteY5" fmla="*/ 6293030 h 6912738"/>
              <a:gd name="connsiteX6" fmla="*/ 0 w 9543237"/>
              <a:gd name="connsiteY6" fmla="*/ 1124633 h 6912738"/>
              <a:gd name="connsiteX0" fmla="*/ 0 w 9543237"/>
              <a:gd name="connsiteY0" fmla="*/ 1124633 h 6293030"/>
              <a:gd name="connsiteX1" fmla="*/ 5237940 w 9543237"/>
              <a:gd name="connsiteY1" fmla="*/ 0 h 6293030"/>
              <a:gd name="connsiteX2" fmla="*/ 9543237 w 9543237"/>
              <a:gd name="connsiteY2" fmla="*/ 2327425 h 6293030"/>
              <a:gd name="connsiteX3" fmla="*/ 9538925 w 9543237"/>
              <a:gd name="connsiteY3" fmla="*/ 5782739 h 6293030"/>
              <a:gd name="connsiteX4" fmla="*/ 3150655 w 9543237"/>
              <a:gd name="connsiteY4" fmla="*/ 6293030 h 6293030"/>
              <a:gd name="connsiteX5" fmla="*/ 0 w 9543237"/>
              <a:gd name="connsiteY5" fmla="*/ 1124633 h 6293030"/>
              <a:gd name="connsiteX0" fmla="*/ 0 w 9543237"/>
              <a:gd name="connsiteY0" fmla="*/ 1124633 h 6302268"/>
              <a:gd name="connsiteX1" fmla="*/ 5237940 w 9543237"/>
              <a:gd name="connsiteY1" fmla="*/ 0 h 6302268"/>
              <a:gd name="connsiteX2" fmla="*/ 9543237 w 9543237"/>
              <a:gd name="connsiteY2" fmla="*/ 2327425 h 6302268"/>
              <a:gd name="connsiteX3" fmla="*/ 3150655 w 9543237"/>
              <a:gd name="connsiteY3" fmla="*/ 6293030 h 6302268"/>
              <a:gd name="connsiteX4" fmla="*/ 0 w 9543237"/>
              <a:gd name="connsiteY4" fmla="*/ 1124633 h 6302268"/>
              <a:gd name="connsiteX0" fmla="*/ 0 w 9445594"/>
              <a:gd name="connsiteY0" fmla="*/ 1124633 h 6305662"/>
              <a:gd name="connsiteX1" fmla="*/ 5237940 w 9445594"/>
              <a:gd name="connsiteY1" fmla="*/ 0 h 6305662"/>
              <a:gd name="connsiteX2" fmla="*/ 9445594 w 9445594"/>
              <a:gd name="connsiteY2" fmla="*/ 3208271 h 6305662"/>
              <a:gd name="connsiteX3" fmla="*/ 3150655 w 9445594"/>
              <a:gd name="connsiteY3" fmla="*/ 6293030 h 6305662"/>
              <a:gd name="connsiteX4" fmla="*/ 0 w 9445594"/>
              <a:gd name="connsiteY4" fmla="*/ 1124633 h 6305662"/>
              <a:gd name="connsiteX0" fmla="*/ 0 w 9445594"/>
              <a:gd name="connsiteY0" fmla="*/ 0 h 5181029"/>
              <a:gd name="connsiteX1" fmla="*/ 9445594 w 9445594"/>
              <a:gd name="connsiteY1" fmla="*/ 2083638 h 5181029"/>
              <a:gd name="connsiteX2" fmla="*/ 3150655 w 9445594"/>
              <a:gd name="connsiteY2" fmla="*/ 5168397 h 5181029"/>
              <a:gd name="connsiteX3" fmla="*/ 0 w 9445594"/>
              <a:gd name="connsiteY3" fmla="*/ 0 h 5181029"/>
              <a:gd name="connsiteX0" fmla="*/ 0 w 9445594"/>
              <a:gd name="connsiteY0" fmla="*/ 0 h 5177226"/>
              <a:gd name="connsiteX1" fmla="*/ 9445594 w 9445594"/>
              <a:gd name="connsiteY1" fmla="*/ 2083638 h 5177226"/>
              <a:gd name="connsiteX2" fmla="*/ 3150655 w 9445594"/>
              <a:gd name="connsiteY2" fmla="*/ 5168397 h 5177226"/>
              <a:gd name="connsiteX3" fmla="*/ 0 w 9445594"/>
              <a:gd name="connsiteY3" fmla="*/ 0 h 5177226"/>
              <a:gd name="connsiteX0" fmla="*/ 0 w 9445594"/>
              <a:gd name="connsiteY0" fmla="*/ 0 h 5168397"/>
              <a:gd name="connsiteX1" fmla="*/ 9445594 w 9445594"/>
              <a:gd name="connsiteY1" fmla="*/ 2083638 h 5168397"/>
              <a:gd name="connsiteX2" fmla="*/ 3150655 w 9445594"/>
              <a:gd name="connsiteY2" fmla="*/ 5168397 h 5168397"/>
              <a:gd name="connsiteX3" fmla="*/ 0 w 9445594"/>
              <a:gd name="connsiteY3" fmla="*/ 0 h 5168397"/>
              <a:gd name="connsiteX0" fmla="*/ 0 w 11310584"/>
              <a:gd name="connsiteY0" fmla="*/ 0 h 5168397"/>
              <a:gd name="connsiteX1" fmla="*/ 11310584 w 11310584"/>
              <a:gd name="connsiteY1" fmla="*/ 368307 h 5168397"/>
              <a:gd name="connsiteX2" fmla="*/ 3150655 w 11310584"/>
              <a:gd name="connsiteY2" fmla="*/ 5168397 h 5168397"/>
              <a:gd name="connsiteX3" fmla="*/ 0 w 11310584"/>
              <a:gd name="connsiteY3" fmla="*/ 0 h 5168397"/>
              <a:gd name="connsiteX0" fmla="*/ 0 w 11310584"/>
              <a:gd name="connsiteY0" fmla="*/ 0 h 5531553"/>
              <a:gd name="connsiteX1" fmla="*/ 11310584 w 11310584"/>
              <a:gd name="connsiteY1" fmla="*/ 368307 h 5531553"/>
              <a:gd name="connsiteX2" fmla="*/ 8120708 w 11310584"/>
              <a:gd name="connsiteY2" fmla="*/ 5531553 h 5531553"/>
              <a:gd name="connsiteX3" fmla="*/ 0 w 11310584"/>
              <a:gd name="connsiteY3" fmla="*/ 0 h 5531553"/>
              <a:gd name="connsiteX0" fmla="*/ 0 w 9455359"/>
              <a:gd name="connsiteY0" fmla="*/ 2065608 h 5163246"/>
              <a:gd name="connsiteX1" fmla="*/ 9455359 w 9455359"/>
              <a:gd name="connsiteY1" fmla="*/ 0 h 5163246"/>
              <a:gd name="connsiteX2" fmla="*/ 6265483 w 9455359"/>
              <a:gd name="connsiteY2" fmla="*/ 5163246 h 5163246"/>
              <a:gd name="connsiteX3" fmla="*/ 0 w 9455359"/>
              <a:gd name="connsiteY3" fmla="*/ 2065608 h 5163246"/>
              <a:gd name="connsiteX0" fmla="*/ 0 w 9455359"/>
              <a:gd name="connsiteY0" fmla="*/ 2065608 h 14057758"/>
              <a:gd name="connsiteX1" fmla="*/ 9455359 w 9455359"/>
              <a:gd name="connsiteY1" fmla="*/ 0 h 14057758"/>
              <a:gd name="connsiteX2" fmla="*/ 3721352 w 9455359"/>
              <a:gd name="connsiteY2" fmla="*/ 14057758 h 14057758"/>
              <a:gd name="connsiteX3" fmla="*/ 0 w 9455359"/>
              <a:gd name="connsiteY3" fmla="*/ 2065608 h 14057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55359" h="14057758">
                <a:moveTo>
                  <a:pt x="0" y="2065608"/>
                </a:moveTo>
                <a:lnTo>
                  <a:pt x="9455359" y="0"/>
                </a:lnTo>
                <a:cubicBezTo>
                  <a:pt x="9439466" y="5732"/>
                  <a:pt x="3749595" y="14041875"/>
                  <a:pt x="3721352" y="14057758"/>
                </a:cubicBezTo>
                <a:lnTo>
                  <a:pt x="0" y="20656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lvl="0">
              <a:defRPr b="0" i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endParaRPr lang="en-US" sz="1800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95E3C3B-5A9E-4D96-BC39-7004AC22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2D468F-F3E1-4AA3-B224-4ACA2CE0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54C3C5C-BAD1-4535-95D1-A87133823AF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982065" y="1943100"/>
            <a:ext cx="7600338" cy="4316186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defRPr sz="1400">
                <a:solidFill>
                  <a:schemeClr val="tx1"/>
                </a:solidFill>
              </a:defRPr>
            </a:lvl1pPr>
            <a:lvl2pPr>
              <a:spcBef>
                <a:spcPts val="8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8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8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8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A22B45A8-373B-4BF3-945A-60624DE784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2065" y="1032386"/>
            <a:ext cx="7600339" cy="40798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solidFill>
                  <a:schemeClr val="tx1"/>
                </a:solidFill>
                <a:latin typeface="+mj-lt"/>
                <a:ea typeface="Arial Regular" charset="0"/>
                <a:cs typeface="Arial Regular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4CF55FB0-43D4-490F-A46E-C66713A87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62" y="707103"/>
            <a:ext cx="2859394" cy="513299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en-US" sz="380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47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lex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875EAEAD-7928-414C-8D1F-02000F365E4F}"/>
              </a:ext>
            </a:extLst>
          </p:cNvPr>
          <p:cNvSpPr txBox="1">
            <a:spLocks/>
          </p:cNvSpPr>
          <p:nvPr userDrawn="1"/>
        </p:nvSpPr>
        <p:spPr>
          <a:xfrm>
            <a:off x="-10235" y="-2395"/>
            <a:ext cx="3706804" cy="2839863"/>
          </a:xfrm>
          <a:custGeom>
            <a:avLst/>
            <a:gdLst>
              <a:gd name="connsiteX0" fmla="*/ 3 w 2571750"/>
              <a:gd name="connsiteY0" fmla="*/ 982319 h 2571750"/>
              <a:gd name="connsiteX1" fmla="*/ 1285875 w 2571750"/>
              <a:gd name="connsiteY1" fmla="*/ 0 h 2571750"/>
              <a:gd name="connsiteX2" fmla="*/ 2571747 w 2571750"/>
              <a:gd name="connsiteY2" fmla="*/ 982319 h 2571750"/>
              <a:gd name="connsiteX3" fmla="*/ 2080588 w 2571750"/>
              <a:gd name="connsiteY3" fmla="*/ 2571743 h 2571750"/>
              <a:gd name="connsiteX4" fmla="*/ 491162 w 2571750"/>
              <a:gd name="connsiteY4" fmla="*/ 2571743 h 2571750"/>
              <a:gd name="connsiteX5" fmla="*/ 3 w 2571750"/>
              <a:gd name="connsiteY5" fmla="*/ 982319 h 2571750"/>
              <a:gd name="connsiteX0" fmla="*/ 0 w 2571744"/>
              <a:gd name="connsiteY0" fmla="*/ 1791944 h 3381368"/>
              <a:gd name="connsiteX1" fmla="*/ 1800222 w 2571744"/>
              <a:gd name="connsiteY1" fmla="*/ 0 h 3381368"/>
              <a:gd name="connsiteX2" fmla="*/ 2571744 w 2571744"/>
              <a:gd name="connsiteY2" fmla="*/ 1791944 h 3381368"/>
              <a:gd name="connsiteX3" fmla="*/ 2080585 w 2571744"/>
              <a:gd name="connsiteY3" fmla="*/ 3381368 h 3381368"/>
              <a:gd name="connsiteX4" fmla="*/ 491159 w 2571744"/>
              <a:gd name="connsiteY4" fmla="*/ 3381368 h 3381368"/>
              <a:gd name="connsiteX5" fmla="*/ 0 w 2571744"/>
              <a:gd name="connsiteY5" fmla="*/ 1791944 h 3381368"/>
              <a:gd name="connsiteX0" fmla="*/ 0 w 5010144"/>
              <a:gd name="connsiteY0" fmla="*/ 2458694 h 3381368"/>
              <a:gd name="connsiteX1" fmla="*/ 4238622 w 5010144"/>
              <a:gd name="connsiteY1" fmla="*/ 0 h 3381368"/>
              <a:gd name="connsiteX2" fmla="*/ 5010144 w 5010144"/>
              <a:gd name="connsiteY2" fmla="*/ 1791944 h 3381368"/>
              <a:gd name="connsiteX3" fmla="*/ 4518985 w 5010144"/>
              <a:gd name="connsiteY3" fmla="*/ 3381368 h 3381368"/>
              <a:gd name="connsiteX4" fmla="*/ 2929559 w 5010144"/>
              <a:gd name="connsiteY4" fmla="*/ 3381368 h 3381368"/>
              <a:gd name="connsiteX5" fmla="*/ 0 w 5010144"/>
              <a:gd name="connsiteY5" fmla="*/ 2458694 h 3381368"/>
              <a:gd name="connsiteX0" fmla="*/ 0 w 5010144"/>
              <a:gd name="connsiteY0" fmla="*/ 2458694 h 6905618"/>
              <a:gd name="connsiteX1" fmla="*/ 4238622 w 5010144"/>
              <a:gd name="connsiteY1" fmla="*/ 0 h 6905618"/>
              <a:gd name="connsiteX2" fmla="*/ 5010144 w 5010144"/>
              <a:gd name="connsiteY2" fmla="*/ 1791944 h 6905618"/>
              <a:gd name="connsiteX3" fmla="*/ 4518985 w 5010144"/>
              <a:gd name="connsiteY3" fmla="*/ 3381368 h 6905618"/>
              <a:gd name="connsiteX4" fmla="*/ 2872409 w 5010144"/>
              <a:gd name="connsiteY4" fmla="*/ 6905618 h 6905618"/>
              <a:gd name="connsiteX5" fmla="*/ 0 w 5010144"/>
              <a:gd name="connsiteY5" fmla="*/ 2458694 h 6905618"/>
              <a:gd name="connsiteX0" fmla="*/ 0 w 5319085"/>
              <a:gd name="connsiteY0" fmla="*/ 2458694 h 6905618"/>
              <a:gd name="connsiteX1" fmla="*/ 4238622 w 5319085"/>
              <a:gd name="connsiteY1" fmla="*/ 0 h 6905618"/>
              <a:gd name="connsiteX2" fmla="*/ 5010144 w 5319085"/>
              <a:gd name="connsiteY2" fmla="*/ 1791944 h 6905618"/>
              <a:gd name="connsiteX3" fmla="*/ 5319085 w 5319085"/>
              <a:gd name="connsiteY3" fmla="*/ 6867518 h 6905618"/>
              <a:gd name="connsiteX4" fmla="*/ 2872409 w 5319085"/>
              <a:gd name="connsiteY4" fmla="*/ 6905618 h 6905618"/>
              <a:gd name="connsiteX5" fmla="*/ 0 w 5319085"/>
              <a:gd name="connsiteY5" fmla="*/ 2458694 h 6905618"/>
              <a:gd name="connsiteX0" fmla="*/ 0 w 5319085"/>
              <a:gd name="connsiteY0" fmla="*/ 2458694 h 6896093"/>
              <a:gd name="connsiteX1" fmla="*/ 4238622 w 5319085"/>
              <a:gd name="connsiteY1" fmla="*/ 0 h 6896093"/>
              <a:gd name="connsiteX2" fmla="*/ 5010144 w 5319085"/>
              <a:gd name="connsiteY2" fmla="*/ 1791944 h 6896093"/>
              <a:gd name="connsiteX3" fmla="*/ 5319085 w 5319085"/>
              <a:gd name="connsiteY3" fmla="*/ 6867518 h 6896093"/>
              <a:gd name="connsiteX4" fmla="*/ 2862884 w 5319085"/>
              <a:gd name="connsiteY4" fmla="*/ 6896093 h 6896093"/>
              <a:gd name="connsiteX5" fmla="*/ 0 w 5319085"/>
              <a:gd name="connsiteY5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515844 h 6896093"/>
              <a:gd name="connsiteX3" fmla="*/ 5319085 w 8543919"/>
              <a:gd name="connsiteY3" fmla="*/ 6867518 h 6896093"/>
              <a:gd name="connsiteX4" fmla="*/ 2862884 w 8543919"/>
              <a:gd name="connsiteY4" fmla="*/ 6896093 h 6896093"/>
              <a:gd name="connsiteX5" fmla="*/ 0 w 8543919"/>
              <a:gd name="connsiteY5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515844 h 6896093"/>
              <a:gd name="connsiteX3" fmla="*/ 8105772 w 8543919"/>
              <a:gd name="connsiteY3" fmla="*/ 3057527 h 6896093"/>
              <a:gd name="connsiteX4" fmla="*/ 5319085 w 8543919"/>
              <a:gd name="connsiteY4" fmla="*/ 6867518 h 6896093"/>
              <a:gd name="connsiteX5" fmla="*/ 2862884 w 8543919"/>
              <a:gd name="connsiteY5" fmla="*/ 6896093 h 6896093"/>
              <a:gd name="connsiteX6" fmla="*/ 0 w 8543919"/>
              <a:gd name="connsiteY6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515844 h 6896093"/>
              <a:gd name="connsiteX3" fmla="*/ 8515347 w 8543919"/>
              <a:gd name="connsiteY3" fmla="*/ 5534027 h 6896093"/>
              <a:gd name="connsiteX4" fmla="*/ 5319085 w 8543919"/>
              <a:gd name="connsiteY4" fmla="*/ 6867518 h 6896093"/>
              <a:gd name="connsiteX5" fmla="*/ 2862884 w 8543919"/>
              <a:gd name="connsiteY5" fmla="*/ 6896093 h 6896093"/>
              <a:gd name="connsiteX6" fmla="*/ 0 w 8543919"/>
              <a:gd name="connsiteY6" fmla="*/ 2458694 h 6896093"/>
              <a:gd name="connsiteX0" fmla="*/ 0 w 8543919"/>
              <a:gd name="connsiteY0" fmla="*/ 2458694 h 6896093"/>
              <a:gd name="connsiteX1" fmla="*/ 4238622 w 8543919"/>
              <a:gd name="connsiteY1" fmla="*/ 0 h 6896093"/>
              <a:gd name="connsiteX2" fmla="*/ 8543919 w 8543919"/>
              <a:gd name="connsiteY2" fmla="*/ 2327425 h 6896093"/>
              <a:gd name="connsiteX3" fmla="*/ 8515347 w 8543919"/>
              <a:gd name="connsiteY3" fmla="*/ 5534027 h 6896093"/>
              <a:gd name="connsiteX4" fmla="*/ 5319085 w 8543919"/>
              <a:gd name="connsiteY4" fmla="*/ 6867518 h 6896093"/>
              <a:gd name="connsiteX5" fmla="*/ 2862884 w 8543919"/>
              <a:gd name="connsiteY5" fmla="*/ 6896093 h 6896093"/>
              <a:gd name="connsiteX6" fmla="*/ 0 w 8543919"/>
              <a:gd name="connsiteY6" fmla="*/ 2458694 h 6896093"/>
              <a:gd name="connsiteX0" fmla="*/ 0 w 8527744"/>
              <a:gd name="connsiteY0" fmla="*/ 2353181 h 6896093"/>
              <a:gd name="connsiteX1" fmla="*/ 4222447 w 8527744"/>
              <a:gd name="connsiteY1" fmla="*/ 0 h 6896093"/>
              <a:gd name="connsiteX2" fmla="*/ 8527744 w 8527744"/>
              <a:gd name="connsiteY2" fmla="*/ 2327425 h 6896093"/>
              <a:gd name="connsiteX3" fmla="*/ 8499172 w 8527744"/>
              <a:gd name="connsiteY3" fmla="*/ 5534027 h 6896093"/>
              <a:gd name="connsiteX4" fmla="*/ 5302910 w 8527744"/>
              <a:gd name="connsiteY4" fmla="*/ 6867518 h 6896093"/>
              <a:gd name="connsiteX5" fmla="*/ 2846709 w 8527744"/>
              <a:gd name="connsiteY5" fmla="*/ 6896093 h 6896093"/>
              <a:gd name="connsiteX6" fmla="*/ 0 w 8527744"/>
              <a:gd name="connsiteY6" fmla="*/ 2353181 h 6896093"/>
              <a:gd name="connsiteX0" fmla="*/ 0 w 8527744"/>
              <a:gd name="connsiteY0" fmla="*/ 2353181 h 6896093"/>
              <a:gd name="connsiteX1" fmla="*/ 4222447 w 8527744"/>
              <a:gd name="connsiteY1" fmla="*/ 0 h 6896093"/>
              <a:gd name="connsiteX2" fmla="*/ 8527744 w 8527744"/>
              <a:gd name="connsiteY2" fmla="*/ 2327425 h 6896093"/>
              <a:gd name="connsiteX3" fmla="*/ 8499172 w 8527744"/>
              <a:gd name="connsiteY3" fmla="*/ 5534027 h 6896093"/>
              <a:gd name="connsiteX4" fmla="*/ 5359519 w 8527744"/>
              <a:gd name="connsiteY4" fmla="*/ 6890128 h 6896093"/>
              <a:gd name="connsiteX5" fmla="*/ 2846709 w 8527744"/>
              <a:gd name="connsiteY5" fmla="*/ 6896093 h 6896093"/>
              <a:gd name="connsiteX6" fmla="*/ 0 w 8527744"/>
              <a:gd name="connsiteY6" fmla="*/ 2353181 h 6896093"/>
              <a:gd name="connsiteX0" fmla="*/ 0 w 8527744"/>
              <a:gd name="connsiteY0" fmla="*/ 2353181 h 6896093"/>
              <a:gd name="connsiteX1" fmla="*/ 4222447 w 8527744"/>
              <a:gd name="connsiteY1" fmla="*/ 0 h 6896093"/>
              <a:gd name="connsiteX2" fmla="*/ 8527744 w 8527744"/>
              <a:gd name="connsiteY2" fmla="*/ 2327425 h 6896093"/>
              <a:gd name="connsiteX3" fmla="*/ 8523432 w 8527744"/>
              <a:gd name="connsiteY3" fmla="*/ 5782739 h 6896093"/>
              <a:gd name="connsiteX4" fmla="*/ 5359519 w 8527744"/>
              <a:gd name="connsiteY4" fmla="*/ 6890128 h 6896093"/>
              <a:gd name="connsiteX5" fmla="*/ 2846709 w 8527744"/>
              <a:gd name="connsiteY5" fmla="*/ 6896093 h 6896093"/>
              <a:gd name="connsiteX6" fmla="*/ 0 w 8527744"/>
              <a:gd name="connsiteY6" fmla="*/ 2353181 h 6896093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2846709 w 8527744"/>
              <a:gd name="connsiteY5" fmla="*/ 6896093 h 6912738"/>
              <a:gd name="connsiteX6" fmla="*/ 0 w 8527744"/>
              <a:gd name="connsiteY6" fmla="*/ 2353181 h 6912738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2935665 w 8527744"/>
              <a:gd name="connsiteY5" fmla="*/ 6873483 h 6912738"/>
              <a:gd name="connsiteX6" fmla="*/ 0 w 8527744"/>
              <a:gd name="connsiteY6" fmla="*/ 2353181 h 6912738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3307659 w 8527744"/>
              <a:gd name="connsiteY5" fmla="*/ 6843336 h 6912738"/>
              <a:gd name="connsiteX6" fmla="*/ 0 w 8527744"/>
              <a:gd name="connsiteY6" fmla="*/ 2353181 h 6912738"/>
              <a:gd name="connsiteX0" fmla="*/ 0 w 8527744"/>
              <a:gd name="connsiteY0" fmla="*/ 2353181 h 6912738"/>
              <a:gd name="connsiteX1" fmla="*/ 4222447 w 8527744"/>
              <a:gd name="connsiteY1" fmla="*/ 0 h 6912738"/>
              <a:gd name="connsiteX2" fmla="*/ 8527744 w 8527744"/>
              <a:gd name="connsiteY2" fmla="*/ 2327425 h 6912738"/>
              <a:gd name="connsiteX3" fmla="*/ 8523432 w 8527744"/>
              <a:gd name="connsiteY3" fmla="*/ 5782739 h 6912738"/>
              <a:gd name="connsiteX4" fmla="*/ 5310998 w 8527744"/>
              <a:gd name="connsiteY4" fmla="*/ 6912738 h 6912738"/>
              <a:gd name="connsiteX5" fmla="*/ 3170183 w 8527744"/>
              <a:gd name="connsiteY5" fmla="*/ 6911167 h 6912738"/>
              <a:gd name="connsiteX6" fmla="*/ 0 w 8527744"/>
              <a:gd name="connsiteY6" fmla="*/ 2353181 h 6912738"/>
              <a:gd name="connsiteX0" fmla="*/ 0 w 9543237"/>
              <a:gd name="connsiteY0" fmla="*/ 1124633 h 6912738"/>
              <a:gd name="connsiteX1" fmla="*/ 5237940 w 9543237"/>
              <a:gd name="connsiteY1" fmla="*/ 0 h 6912738"/>
              <a:gd name="connsiteX2" fmla="*/ 9543237 w 9543237"/>
              <a:gd name="connsiteY2" fmla="*/ 2327425 h 6912738"/>
              <a:gd name="connsiteX3" fmla="*/ 9538925 w 9543237"/>
              <a:gd name="connsiteY3" fmla="*/ 5782739 h 6912738"/>
              <a:gd name="connsiteX4" fmla="*/ 6326491 w 9543237"/>
              <a:gd name="connsiteY4" fmla="*/ 6912738 h 6912738"/>
              <a:gd name="connsiteX5" fmla="*/ 4185676 w 9543237"/>
              <a:gd name="connsiteY5" fmla="*/ 6911167 h 6912738"/>
              <a:gd name="connsiteX6" fmla="*/ 0 w 9543237"/>
              <a:gd name="connsiteY6" fmla="*/ 1124633 h 6912738"/>
              <a:gd name="connsiteX0" fmla="*/ 0 w 9543237"/>
              <a:gd name="connsiteY0" fmla="*/ 1124633 h 6912738"/>
              <a:gd name="connsiteX1" fmla="*/ 5237940 w 9543237"/>
              <a:gd name="connsiteY1" fmla="*/ 0 h 6912738"/>
              <a:gd name="connsiteX2" fmla="*/ 9543237 w 9543237"/>
              <a:gd name="connsiteY2" fmla="*/ 2327425 h 6912738"/>
              <a:gd name="connsiteX3" fmla="*/ 9538925 w 9543237"/>
              <a:gd name="connsiteY3" fmla="*/ 5782739 h 6912738"/>
              <a:gd name="connsiteX4" fmla="*/ 6326491 w 9543237"/>
              <a:gd name="connsiteY4" fmla="*/ 6912738 h 6912738"/>
              <a:gd name="connsiteX5" fmla="*/ 3150655 w 9543237"/>
              <a:gd name="connsiteY5" fmla="*/ 6293030 h 6912738"/>
              <a:gd name="connsiteX6" fmla="*/ 0 w 9543237"/>
              <a:gd name="connsiteY6" fmla="*/ 1124633 h 6912738"/>
              <a:gd name="connsiteX0" fmla="*/ 0 w 9543237"/>
              <a:gd name="connsiteY0" fmla="*/ 1124633 h 6912738"/>
              <a:gd name="connsiteX1" fmla="*/ 5237940 w 9543237"/>
              <a:gd name="connsiteY1" fmla="*/ 0 h 6912738"/>
              <a:gd name="connsiteX2" fmla="*/ 9543237 w 9543237"/>
              <a:gd name="connsiteY2" fmla="*/ 2327425 h 6912738"/>
              <a:gd name="connsiteX3" fmla="*/ 9538925 w 9543237"/>
              <a:gd name="connsiteY3" fmla="*/ 5782739 h 6912738"/>
              <a:gd name="connsiteX4" fmla="*/ 6297198 w 9543237"/>
              <a:gd name="connsiteY4" fmla="*/ 6912738 h 6912738"/>
              <a:gd name="connsiteX5" fmla="*/ 3150655 w 9543237"/>
              <a:gd name="connsiteY5" fmla="*/ 6293030 h 6912738"/>
              <a:gd name="connsiteX6" fmla="*/ 0 w 9543237"/>
              <a:gd name="connsiteY6" fmla="*/ 1124633 h 6912738"/>
              <a:gd name="connsiteX0" fmla="*/ 0 w 9543237"/>
              <a:gd name="connsiteY0" fmla="*/ 1124633 h 6293030"/>
              <a:gd name="connsiteX1" fmla="*/ 5237940 w 9543237"/>
              <a:gd name="connsiteY1" fmla="*/ 0 h 6293030"/>
              <a:gd name="connsiteX2" fmla="*/ 9543237 w 9543237"/>
              <a:gd name="connsiteY2" fmla="*/ 2327425 h 6293030"/>
              <a:gd name="connsiteX3" fmla="*/ 9538925 w 9543237"/>
              <a:gd name="connsiteY3" fmla="*/ 5782739 h 6293030"/>
              <a:gd name="connsiteX4" fmla="*/ 3150655 w 9543237"/>
              <a:gd name="connsiteY4" fmla="*/ 6293030 h 6293030"/>
              <a:gd name="connsiteX5" fmla="*/ 0 w 9543237"/>
              <a:gd name="connsiteY5" fmla="*/ 1124633 h 6293030"/>
              <a:gd name="connsiteX0" fmla="*/ 0 w 9543237"/>
              <a:gd name="connsiteY0" fmla="*/ 1124633 h 6302268"/>
              <a:gd name="connsiteX1" fmla="*/ 5237940 w 9543237"/>
              <a:gd name="connsiteY1" fmla="*/ 0 h 6302268"/>
              <a:gd name="connsiteX2" fmla="*/ 9543237 w 9543237"/>
              <a:gd name="connsiteY2" fmla="*/ 2327425 h 6302268"/>
              <a:gd name="connsiteX3" fmla="*/ 3150655 w 9543237"/>
              <a:gd name="connsiteY3" fmla="*/ 6293030 h 6302268"/>
              <a:gd name="connsiteX4" fmla="*/ 0 w 9543237"/>
              <a:gd name="connsiteY4" fmla="*/ 1124633 h 6302268"/>
              <a:gd name="connsiteX0" fmla="*/ 0 w 9445594"/>
              <a:gd name="connsiteY0" fmla="*/ 1124633 h 6305662"/>
              <a:gd name="connsiteX1" fmla="*/ 5237940 w 9445594"/>
              <a:gd name="connsiteY1" fmla="*/ 0 h 6305662"/>
              <a:gd name="connsiteX2" fmla="*/ 9445594 w 9445594"/>
              <a:gd name="connsiteY2" fmla="*/ 3208271 h 6305662"/>
              <a:gd name="connsiteX3" fmla="*/ 3150655 w 9445594"/>
              <a:gd name="connsiteY3" fmla="*/ 6293030 h 6305662"/>
              <a:gd name="connsiteX4" fmla="*/ 0 w 9445594"/>
              <a:gd name="connsiteY4" fmla="*/ 1124633 h 6305662"/>
              <a:gd name="connsiteX0" fmla="*/ 0 w 9445594"/>
              <a:gd name="connsiteY0" fmla="*/ 0 h 5181029"/>
              <a:gd name="connsiteX1" fmla="*/ 9445594 w 9445594"/>
              <a:gd name="connsiteY1" fmla="*/ 2083638 h 5181029"/>
              <a:gd name="connsiteX2" fmla="*/ 3150655 w 9445594"/>
              <a:gd name="connsiteY2" fmla="*/ 5168397 h 5181029"/>
              <a:gd name="connsiteX3" fmla="*/ 0 w 9445594"/>
              <a:gd name="connsiteY3" fmla="*/ 0 h 5181029"/>
              <a:gd name="connsiteX0" fmla="*/ 0 w 9445594"/>
              <a:gd name="connsiteY0" fmla="*/ 0 h 5177226"/>
              <a:gd name="connsiteX1" fmla="*/ 9445594 w 9445594"/>
              <a:gd name="connsiteY1" fmla="*/ 2083638 h 5177226"/>
              <a:gd name="connsiteX2" fmla="*/ 3150655 w 9445594"/>
              <a:gd name="connsiteY2" fmla="*/ 5168397 h 5177226"/>
              <a:gd name="connsiteX3" fmla="*/ 0 w 9445594"/>
              <a:gd name="connsiteY3" fmla="*/ 0 h 5177226"/>
              <a:gd name="connsiteX0" fmla="*/ 0 w 9445594"/>
              <a:gd name="connsiteY0" fmla="*/ 0 h 5168397"/>
              <a:gd name="connsiteX1" fmla="*/ 9445594 w 9445594"/>
              <a:gd name="connsiteY1" fmla="*/ 2083638 h 5168397"/>
              <a:gd name="connsiteX2" fmla="*/ 3150655 w 9445594"/>
              <a:gd name="connsiteY2" fmla="*/ 5168397 h 5168397"/>
              <a:gd name="connsiteX3" fmla="*/ 0 w 9445594"/>
              <a:gd name="connsiteY3" fmla="*/ 0 h 5168397"/>
              <a:gd name="connsiteX0" fmla="*/ 0 w 11310584"/>
              <a:gd name="connsiteY0" fmla="*/ 0 h 5168397"/>
              <a:gd name="connsiteX1" fmla="*/ 11310584 w 11310584"/>
              <a:gd name="connsiteY1" fmla="*/ 368307 h 5168397"/>
              <a:gd name="connsiteX2" fmla="*/ 3150655 w 11310584"/>
              <a:gd name="connsiteY2" fmla="*/ 5168397 h 5168397"/>
              <a:gd name="connsiteX3" fmla="*/ 0 w 11310584"/>
              <a:gd name="connsiteY3" fmla="*/ 0 h 5168397"/>
              <a:gd name="connsiteX0" fmla="*/ 0 w 11310584"/>
              <a:gd name="connsiteY0" fmla="*/ 0 h 5531553"/>
              <a:gd name="connsiteX1" fmla="*/ 11310584 w 11310584"/>
              <a:gd name="connsiteY1" fmla="*/ 368307 h 5531553"/>
              <a:gd name="connsiteX2" fmla="*/ 8120708 w 11310584"/>
              <a:gd name="connsiteY2" fmla="*/ 5531553 h 5531553"/>
              <a:gd name="connsiteX3" fmla="*/ 0 w 11310584"/>
              <a:gd name="connsiteY3" fmla="*/ 0 h 5531553"/>
              <a:gd name="connsiteX0" fmla="*/ 0 w 9455359"/>
              <a:gd name="connsiteY0" fmla="*/ 2065608 h 5163246"/>
              <a:gd name="connsiteX1" fmla="*/ 9455359 w 9455359"/>
              <a:gd name="connsiteY1" fmla="*/ 0 h 5163246"/>
              <a:gd name="connsiteX2" fmla="*/ 6265483 w 9455359"/>
              <a:gd name="connsiteY2" fmla="*/ 5163246 h 5163246"/>
              <a:gd name="connsiteX3" fmla="*/ 0 w 9455359"/>
              <a:gd name="connsiteY3" fmla="*/ 2065608 h 5163246"/>
              <a:gd name="connsiteX0" fmla="*/ 0 w 9455359"/>
              <a:gd name="connsiteY0" fmla="*/ 2065608 h 2065607"/>
              <a:gd name="connsiteX1" fmla="*/ 9455359 w 9455359"/>
              <a:gd name="connsiteY1" fmla="*/ 0 h 2065607"/>
              <a:gd name="connsiteX2" fmla="*/ 1859793 w 9455359"/>
              <a:gd name="connsiteY2" fmla="*/ 11760 h 2065607"/>
              <a:gd name="connsiteX3" fmla="*/ 0 w 9455359"/>
              <a:gd name="connsiteY3" fmla="*/ 2065608 h 2065607"/>
              <a:gd name="connsiteX0" fmla="*/ 0 w 9455359"/>
              <a:gd name="connsiteY0" fmla="*/ 5345579 h 5345579"/>
              <a:gd name="connsiteX1" fmla="*/ 9455359 w 9455359"/>
              <a:gd name="connsiteY1" fmla="*/ 0 h 5345579"/>
              <a:gd name="connsiteX2" fmla="*/ 1859793 w 9455359"/>
              <a:gd name="connsiteY2" fmla="*/ 11760 h 5345579"/>
              <a:gd name="connsiteX3" fmla="*/ 0 w 9455359"/>
              <a:gd name="connsiteY3" fmla="*/ 5345579 h 5345579"/>
              <a:gd name="connsiteX0" fmla="*/ 0 w 8193635"/>
              <a:gd name="connsiteY0" fmla="*/ 5345579 h 5345579"/>
              <a:gd name="connsiteX1" fmla="*/ 8193635 w 8193635"/>
              <a:gd name="connsiteY1" fmla="*/ 0 h 5345579"/>
              <a:gd name="connsiteX2" fmla="*/ 1859793 w 8193635"/>
              <a:gd name="connsiteY2" fmla="*/ 11760 h 5345579"/>
              <a:gd name="connsiteX3" fmla="*/ 0 w 8193635"/>
              <a:gd name="connsiteY3" fmla="*/ 5345579 h 5345579"/>
              <a:gd name="connsiteX0" fmla="*/ 1768 w 8195403"/>
              <a:gd name="connsiteY0" fmla="*/ 5345579 h 5345579"/>
              <a:gd name="connsiteX1" fmla="*/ 8195403 w 8195403"/>
              <a:gd name="connsiteY1" fmla="*/ 0 h 5345579"/>
              <a:gd name="connsiteX2" fmla="*/ 0 w 8195403"/>
              <a:gd name="connsiteY2" fmla="*/ 69641 h 5345579"/>
              <a:gd name="connsiteX3" fmla="*/ 1768 w 8195403"/>
              <a:gd name="connsiteY3" fmla="*/ 5345579 h 5345579"/>
              <a:gd name="connsiteX0" fmla="*/ 6 w 8193641"/>
              <a:gd name="connsiteY0" fmla="*/ 5345579 h 5345579"/>
              <a:gd name="connsiteX1" fmla="*/ 8193641 w 8193641"/>
              <a:gd name="connsiteY1" fmla="*/ 0 h 5345579"/>
              <a:gd name="connsiteX2" fmla="*/ 60289 w 8193641"/>
              <a:gd name="connsiteY2" fmla="*/ 50347 h 5345579"/>
              <a:gd name="connsiteX3" fmla="*/ 6 w 8193641"/>
              <a:gd name="connsiteY3" fmla="*/ 5345579 h 5345579"/>
              <a:gd name="connsiteX0" fmla="*/ 13 w 8193648"/>
              <a:gd name="connsiteY0" fmla="*/ 5345579 h 5345579"/>
              <a:gd name="connsiteX1" fmla="*/ 8193648 w 8193648"/>
              <a:gd name="connsiteY1" fmla="*/ 0 h 5345579"/>
              <a:gd name="connsiteX2" fmla="*/ 18930 w 8193648"/>
              <a:gd name="connsiteY2" fmla="*/ 69641 h 5345579"/>
              <a:gd name="connsiteX3" fmla="*/ 13 w 8193648"/>
              <a:gd name="connsiteY3" fmla="*/ 5345579 h 5345579"/>
              <a:gd name="connsiteX0" fmla="*/ 13 w 8110912"/>
              <a:gd name="connsiteY0" fmla="*/ 5326287 h 5326287"/>
              <a:gd name="connsiteX1" fmla="*/ 8110912 w 8110912"/>
              <a:gd name="connsiteY1" fmla="*/ 0 h 5326287"/>
              <a:gd name="connsiteX2" fmla="*/ 18930 w 8110912"/>
              <a:gd name="connsiteY2" fmla="*/ 50349 h 5326287"/>
              <a:gd name="connsiteX3" fmla="*/ 13 w 8110912"/>
              <a:gd name="connsiteY3" fmla="*/ 5326287 h 5326287"/>
              <a:gd name="connsiteX0" fmla="*/ 22453 w 8133352"/>
              <a:gd name="connsiteY0" fmla="*/ 5326287 h 5326287"/>
              <a:gd name="connsiteX1" fmla="*/ 8133352 w 8133352"/>
              <a:gd name="connsiteY1" fmla="*/ 0 h 5326287"/>
              <a:gd name="connsiteX2" fmla="*/ 0 w 8133352"/>
              <a:gd name="connsiteY2" fmla="*/ 11762 h 5326287"/>
              <a:gd name="connsiteX3" fmla="*/ 22453 w 8133352"/>
              <a:gd name="connsiteY3" fmla="*/ 5326287 h 5326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33352" h="5326287">
                <a:moveTo>
                  <a:pt x="22453" y="5326287"/>
                </a:moveTo>
                <a:lnTo>
                  <a:pt x="8133352" y="0"/>
                </a:lnTo>
                <a:cubicBezTo>
                  <a:pt x="8117459" y="5732"/>
                  <a:pt x="28243" y="-4121"/>
                  <a:pt x="0" y="11762"/>
                </a:cubicBezTo>
                <a:cubicBezTo>
                  <a:pt x="589" y="1770408"/>
                  <a:pt x="21864" y="3567641"/>
                  <a:pt x="22453" y="532628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lvl="0">
              <a:defRPr b="0" i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endParaRPr lang="en-US" sz="1800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95E3C3B-5A9E-4D96-BC39-7004AC22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2D468F-F3E1-4AA3-B224-4ACA2CE0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2C94D2FA-12DC-48B8-B0A1-5978B297E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3" y="666108"/>
            <a:ext cx="3555999" cy="1456335"/>
          </a:xfrm>
        </p:spPr>
        <p:txBody>
          <a:bodyPr anchor="ctr"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93591896-4ADB-465A-B4BF-5A56B731DA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3" y="2510882"/>
            <a:ext cx="3555999" cy="1756318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defRPr sz="1400" baseline="0"/>
            </a:lvl1pPr>
            <a:lvl2pPr>
              <a:spcBef>
                <a:spcPts val="800"/>
              </a:spcBef>
              <a:defRPr sz="1400" baseline="0"/>
            </a:lvl2pPr>
            <a:lvl3pPr>
              <a:spcBef>
                <a:spcPts val="800"/>
              </a:spcBef>
              <a:defRPr sz="1400" baseline="0"/>
            </a:lvl3pPr>
            <a:lvl4pPr>
              <a:spcBef>
                <a:spcPts val="800"/>
              </a:spcBef>
              <a:defRPr sz="1400" baseline="0"/>
            </a:lvl4pPr>
            <a:lvl5pPr>
              <a:spcBef>
                <a:spcPts val="800"/>
              </a:spcBef>
              <a:defRPr sz="14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2DD2DF19-5BA0-48BA-8D85-EFBFFECAAF0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437088" y="701780"/>
            <a:ext cx="7145312" cy="3565423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defRPr sz="1400" baseline="0"/>
            </a:lvl1pPr>
            <a:lvl2pPr>
              <a:spcBef>
                <a:spcPts val="800"/>
              </a:spcBef>
              <a:defRPr sz="1400" baseline="0"/>
            </a:lvl2pPr>
            <a:lvl3pPr>
              <a:spcBef>
                <a:spcPts val="800"/>
              </a:spcBef>
              <a:defRPr sz="1400" baseline="0"/>
            </a:lvl3pPr>
            <a:lvl4pPr>
              <a:spcBef>
                <a:spcPts val="800"/>
              </a:spcBef>
              <a:defRPr sz="1400" baseline="0"/>
            </a:lvl4pPr>
            <a:lvl5pPr>
              <a:spcBef>
                <a:spcPts val="800"/>
              </a:spcBef>
              <a:defRPr sz="14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29E76AED-43AB-4768-AD80-481A8574F57D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09603" y="4428172"/>
            <a:ext cx="3555999" cy="1756318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defRPr sz="1400" baseline="0"/>
            </a:lvl1pPr>
            <a:lvl2pPr>
              <a:spcBef>
                <a:spcPts val="800"/>
              </a:spcBef>
              <a:defRPr sz="1400" baseline="0"/>
            </a:lvl2pPr>
            <a:lvl3pPr>
              <a:spcBef>
                <a:spcPts val="800"/>
              </a:spcBef>
              <a:defRPr sz="1400" baseline="0"/>
            </a:lvl3pPr>
            <a:lvl4pPr>
              <a:spcBef>
                <a:spcPts val="800"/>
              </a:spcBef>
              <a:defRPr sz="1400" baseline="0"/>
            </a:lvl4pPr>
            <a:lvl5pPr>
              <a:spcBef>
                <a:spcPts val="800"/>
              </a:spcBef>
              <a:defRPr sz="14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50AE061-5742-4165-82EA-11E67779B86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437090" y="4428172"/>
            <a:ext cx="3506140" cy="1756318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defRPr sz="1400" baseline="0"/>
            </a:lvl1pPr>
            <a:lvl2pPr>
              <a:spcBef>
                <a:spcPts val="800"/>
              </a:spcBef>
              <a:defRPr sz="1400" baseline="0"/>
            </a:lvl2pPr>
            <a:lvl3pPr>
              <a:spcBef>
                <a:spcPts val="800"/>
              </a:spcBef>
              <a:defRPr sz="1400" baseline="0"/>
            </a:lvl3pPr>
            <a:lvl4pPr>
              <a:spcBef>
                <a:spcPts val="800"/>
              </a:spcBef>
              <a:defRPr sz="1400" baseline="0"/>
            </a:lvl4pPr>
            <a:lvl5pPr>
              <a:spcBef>
                <a:spcPts val="800"/>
              </a:spcBef>
              <a:defRPr sz="14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E33C15FF-6CD7-423F-B8BB-8FE268723496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076263" y="4428172"/>
            <a:ext cx="3506140" cy="1756318"/>
          </a:xfrm>
        </p:spPr>
        <p:txBody>
          <a:bodyPr>
            <a:noAutofit/>
          </a:bodyPr>
          <a:lstStyle>
            <a:lvl1pPr>
              <a:spcBef>
                <a:spcPts val="1000"/>
              </a:spcBef>
              <a:defRPr sz="1400" baseline="0"/>
            </a:lvl1pPr>
            <a:lvl2pPr>
              <a:spcBef>
                <a:spcPts val="800"/>
              </a:spcBef>
              <a:defRPr sz="1400" baseline="0"/>
            </a:lvl2pPr>
            <a:lvl3pPr>
              <a:spcBef>
                <a:spcPts val="800"/>
              </a:spcBef>
              <a:defRPr sz="1400" baseline="0"/>
            </a:lvl3pPr>
            <a:lvl4pPr>
              <a:spcBef>
                <a:spcPts val="800"/>
              </a:spcBef>
              <a:defRPr sz="1400" baseline="0"/>
            </a:lvl4pPr>
            <a:lvl5pPr>
              <a:spcBef>
                <a:spcPts val="800"/>
              </a:spcBef>
              <a:defRPr sz="14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3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95E3C3B-5A9E-4D96-BC39-7004AC22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2D468F-F3E1-4AA3-B224-4ACA2CE0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CBCE331-57A3-4230-A81D-81129BE1E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09728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14222E3E-B94B-461E-A61C-2C0AEB1F97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85593" y="1911044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FFE35AE-F89E-4258-A173-22766583DC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90289" y="2985785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9BD1B296-8E1C-4118-A516-849A0D34711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33097" y="1911044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C87D8A3D-3CF9-41E7-ADE7-3EDAA46975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37793" y="2985785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F3A600F9-8DF8-425A-B2BE-75F6FB5A484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428106" y="1911044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77D696E-F426-4673-8AED-4BD63D190BF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32802" y="2985785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2BC55B6-E1F3-4B85-940F-FC92F777AE0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880601" y="1911044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5511293A-3A49-4598-86DC-791DBEBF8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85297" y="2985785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DB4304B6-1493-4FDB-9B56-5EECF5A2232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785593" y="3927169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E4A6B711-3666-4885-8411-8109BBBC252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90289" y="5001910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A216927-FE5A-4573-962B-04BA416DC74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33097" y="3927169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241915FB-E802-40FA-9321-B1D2F215749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037793" y="5001910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588FDFD5-5C0B-4914-BEA0-990D01D60568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428106" y="3927169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2E14E61-3FA0-4BB6-AF8B-F6C2306880D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32802" y="5001910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A785DB89-2F87-4329-A0FD-6F02E7D14CAE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880601" y="3927169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953A3F03-EE6B-41C9-92E0-D04F1D33FE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585297" y="5001910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122BB126-4974-41D3-8E3B-662812903A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900649"/>
            <a:ext cx="11277600" cy="39326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charset="0"/>
              <a:buNone/>
              <a:tabLst/>
              <a:defRPr sz="2800" b="0" i="0">
                <a:latin typeface="+mj-lt"/>
                <a:ea typeface="Arial" charset="0"/>
                <a:cs typeface="Arial" charset="0"/>
              </a:defRPr>
            </a:lvl1pPr>
            <a:lvl2pPr marL="0" indent="0">
              <a:spcBef>
                <a:spcPts val="0"/>
              </a:spcBef>
              <a:buFont typeface="Arial" charset="0"/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2pPr>
            <a:lvl3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3pPr>
            <a:lvl4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4pPr>
            <a:lvl5pPr marL="0" indent="0">
              <a:spcBef>
                <a:spcPts val="0"/>
              </a:spcBef>
              <a:buNone/>
              <a:tabLst/>
              <a:defRPr sz="2400" b="0" i="0">
                <a:latin typeface="Neue Haas Grotesk Display Std 55 Roman" charset="0"/>
                <a:ea typeface="Neue Haas Grotesk Display Std 55 Roman" charset="0"/>
                <a:cs typeface="Neue Haas Grotesk Display Std 55 Roman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506A592-56BA-4447-9625-269DC83DDA19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10482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">
            <a:extLst>
              <a:ext uri="{FF2B5EF4-FFF2-40B4-BE49-F238E27FC236}">
                <a16:creationId xmlns:a16="http://schemas.microsoft.com/office/drawing/2014/main" id="{DE3424D6-78F7-4144-A1E8-D56118CB9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7707222" y="456567"/>
            <a:ext cx="4028054" cy="2896340"/>
          </a:xfrm>
          <a:custGeom>
            <a:avLst/>
            <a:gdLst>
              <a:gd name="T0" fmla="*/ 4228 w 4228"/>
              <a:gd name="T1" fmla="*/ 2080 h 3040"/>
              <a:gd name="T2" fmla="*/ 4228 w 4228"/>
              <a:gd name="T3" fmla="*/ 2080 h 3040"/>
              <a:gd name="T4" fmla="*/ 0 w 4228"/>
              <a:gd name="T5" fmla="*/ 0 h 3040"/>
              <a:gd name="T6" fmla="*/ 2472 w 4228"/>
              <a:gd name="T7" fmla="*/ 3040 h 3040"/>
              <a:gd name="T8" fmla="*/ 4228 w 4228"/>
              <a:gd name="T9" fmla="*/ 2080 h 3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28" h="3040">
                <a:moveTo>
                  <a:pt x="4228" y="2080"/>
                </a:moveTo>
                <a:lnTo>
                  <a:pt x="4228" y="2080"/>
                </a:lnTo>
                <a:lnTo>
                  <a:pt x="0" y="0"/>
                </a:lnTo>
                <a:lnTo>
                  <a:pt x="2472" y="3040"/>
                </a:lnTo>
                <a:lnTo>
                  <a:pt x="4228" y="2080"/>
                </a:lnTo>
                <a:close/>
              </a:path>
            </a:pathLst>
          </a:custGeom>
          <a:solidFill>
            <a:srgbClr val="FADC3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icture Placeholder 1">
            <a:extLst>
              <a:ext uri="{FF2B5EF4-FFF2-40B4-BE49-F238E27FC236}">
                <a16:creationId xmlns:a16="http://schemas.microsoft.com/office/drawing/2014/main" id="{77FC4A0E-480A-4616-AABA-2E10C878AE5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hidden">
          <a:xfrm>
            <a:off x="4484722" y="456312"/>
            <a:ext cx="7250043" cy="5944426"/>
          </a:xfrm>
          <a:custGeom>
            <a:avLst/>
            <a:gdLst>
              <a:gd name="connsiteX0" fmla="*/ 3222559 w 7250043"/>
              <a:gd name="connsiteY0" fmla="*/ 0 h 5944426"/>
              <a:gd name="connsiteX1" fmla="*/ 7250043 w 7250043"/>
              <a:gd name="connsiteY1" fmla="*/ 4953688 h 5944426"/>
              <a:gd name="connsiteX2" fmla="*/ 0 w 7250043"/>
              <a:gd name="connsiteY2" fmla="*/ 5944426 h 5944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50043" h="5944426">
                <a:moveTo>
                  <a:pt x="3222559" y="0"/>
                </a:moveTo>
                <a:lnTo>
                  <a:pt x="7250043" y="4953688"/>
                </a:lnTo>
                <a:lnTo>
                  <a:pt x="0" y="594442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4" name="Guidehouse Logo" descr="Guidehouse">
            <a:extLst>
              <a:ext uri="{FF2B5EF4-FFF2-40B4-BE49-F238E27FC236}">
                <a16:creationId xmlns:a16="http://schemas.microsoft.com/office/drawing/2014/main" id="{FA2772B8-B63F-594C-AD84-89D9237E07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1775" y="229237"/>
            <a:ext cx="2547112" cy="981456"/>
          </a:xfrm>
          <a:prstGeom prst="rect">
            <a:avLst/>
          </a:prstGeom>
        </p:spPr>
      </p:pic>
      <p:sp>
        <p:nvSpPr>
          <p:cNvPr id="2" name="Title 2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57200" y="1736725"/>
            <a:ext cx="5486400" cy="2057400"/>
          </a:xfrm>
          <a:prstGeom prst="rect">
            <a:avLst/>
          </a:prstGeom>
        </p:spPr>
        <p:txBody>
          <a:bodyPr anchor="b"/>
          <a:lstStyle>
            <a:lvl1pPr algn="l">
              <a:defRPr sz="4800" spc="-10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023360"/>
            <a:ext cx="5486400" cy="118993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0" indent="0" algn="l">
              <a:spcBef>
                <a:spcPts val="0"/>
              </a:spcBef>
              <a:buNone/>
              <a:defRPr sz="1800"/>
            </a:lvl2pPr>
            <a:lvl3pPr marL="0" indent="0" algn="l">
              <a:spcBef>
                <a:spcPts val="0"/>
              </a:spcBef>
              <a:buNone/>
              <a:defRPr sz="1800"/>
            </a:lvl3pPr>
            <a:lvl4pPr marL="0" indent="0" algn="l">
              <a:spcBef>
                <a:spcPts val="0"/>
              </a:spcBef>
              <a:buNone/>
              <a:defRPr sz="1800"/>
            </a:lvl4pPr>
            <a:lvl5pPr marL="0" indent="0" algn="l">
              <a:spcBef>
                <a:spcPts val="0"/>
              </a:spcBef>
              <a:buNone/>
              <a:defRPr sz="1800"/>
            </a:lvl5pPr>
            <a:lvl6pPr marL="0" indent="0" algn="l">
              <a:spcBef>
                <a:spcPts val="0"/>
              </a:spcBef>
              <a:buNone/>
              <a:defRPr sz="1800"/>
            </a:lvl6pPr>
            <a:lvl7pPr marL="0" indent="0" algn="l">
              <a:spcBef>
                <a:spcPts val="0"/>
              </a:spcBef>
              <a:buNone/>
              <a:defRPr sz="1800"/>
            </a:lvl7pPr>
            <a:lvl8pPr marL="0" indent="0" algn="l">
              <a:spcBef>
                <a:spcPts val="0"/>
              </a:spcBef>
              <a:buNone/>
              <a:defRPr sz="1800"/>
            </a:lvl8pPr>
            <a:lvl9pPr marL="0" indent="0" algn="l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[Optional presentation subtitle]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C800EA8-6366-7F4C-B7F3-6DF82E498590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5815907"/>
            <a:ext cx="5486400" cy="63886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  <a:lvl6pPr marL="0" indent="0">
              <a:spcBef>
                <a:spcPts val="0"/>
              </a:spcBef>
              <a:buFontTx/>
              <a:buNone/>
              <a:defRPr/>
            </a:lvl6pPr>
            <a:lvl7pPr marL="0" indent="0">
              <a:spcBef>
                <a:spcPts val="0"/>
              </a:spcBef>
              <a:buFontTx/>
              <a:buNone/>
              <a:defRPr/>
            </a:lvl7pPr>
            <a:lvl8pPr marL="0" indent="0">
              <a:spcBef>
                <a:spcPts val="0"/>
              </a:spcBef>
              <a:buFontTx/>
              <a:buNone/>
              <a:defRPr/>
            </a:lvl8pPr>
            <a:lvl9pPr marL="0" indent="0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103350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hotos -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95E3C3B-5A9E-4D96-BC39-7004AC22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B2D468F-F3E1-4AA3-B224-4ACA2CE0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CBCE331-57A3-4230-A81D-81129BE1E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09728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14222E3E-B94B-461E-A61C-2C0AEB1F97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85593" y="1911044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FFE35AE-F89E-4258-A173-22766583DC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90289" y="2985785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9BD1B296-8E1C-4118-A516-849A0D34711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33097" y="1911044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C87D8A3D-3CF9-41E7-ADE7-3EDAA46975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37793" y="2985785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F3A600F9-8DF8-425A-B2BE-75F6FB5A484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428106" y="1911044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77D696E-F426-4673-8AED-4BD63D190BF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32802" y="2985785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2BC55B6-E1F3-4B85-940F-FC92F777AE0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880601" y="1911044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5511293A-3A49-4598-86DC-791DBEBF8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85297" y="2985785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DB4304B6-1493-4FDB-9B56-5EECF5A2232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785593" y="3927169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E4A6B711-3666-4885-8411-8109BBBC252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490289" y="5001910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A216927-FE5A-4573-962B-04BA416DC74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33097" y="3927169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241915FB-E802-40FA-9321-B1D2F215749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037793" y="5001910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588FDFD5-5C0B-4914-BEA0-990D01D60568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428106" y="3927169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2E14E61-3FA0-4BB6-AF8B-F6C2306880D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32802" y="5001910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A785DB89-2F87-4329-A0FD-6F02E7D14CAE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880601" y="3927169"/>
            <a:ext cx="987552" cy="99056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FontTx/>
              <a:buNone/>
              <a:defRPr sz="1050" b="1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953A3F03-EE6B-41C9-92E0-D04F1D33FE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585297" y="5001910"/>
            <a:ext cx="1578161" cy="623887"/>
          </a:xfrm>
        </p:spPr>
        <p:txBody>
          <a:bodyPr>
            <a:noAutofit/>
          </a:bodyPr>
          <a:lstStyle>
            <a:lvl1pPr marL="0" indent="0" algn="ctr">
              <a:spcBef>
                <a:spcPts val="400"/>
              </a:spcBef>
              <a:buFontTx/>
              <a:buNone/>
              <a:defRPr sz="1200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4B57889-50E2-46B5-9961-F194E8A3C1F6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154005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37">
          <p15:clr>
            <a:srgbClr val="FBAE40"/>
          </p15:clr>
        </p15:guide>
        <p15:guide id="2" orient="horz" pos="3830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>
            <a:extLst>
              <a:ext uri="{FF2B5EF4-FFF2-40B4-BE49-F238E27FC236}">
                <a16:creationId xmlns:a16="http://schemas.microsoft.com/office/drawing/2014/main" id="{04DB31C0-6A43-4560-9961-5618DF494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[Optional presentation title]</a:t>
            </a:r>
          </a:p>
        </p:txBody>
      </p:sp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1753067F-170B-48F1-B1EF-69AAA3B69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M"/>
              <a:t>[Month 00, 0000]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F3E53-7A3D-40D5-AE68-3CE44909F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DBD0E38-54A8-4EB5-BFB5-3C60B171AD64}"/>
              </a:ext>
            </a:extLst>
          </p:cNvPr>
          <p:cNvSpPr/>
          <p:nvPr userDrawn="1"/>
        </p:nvSpPr>
        <p:spPr>
          <a:xfrm>
            <a:off x="0" y="0"/>
            <a:ext cx="12192000" cy="45719"/>
          </a:xfrm>
          <a:prstGeom prst="round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</p:spTree>
    <p:extLst>
      <p:ext uri="{BB962C8B-B14F-4D97-AF65-F5344CB8AC3E}">
        <p14:creationId xmlns:p14="http://schemas.microsoft.com/office/powerpoint/2010/main" val="394099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- Green Ground">
    <p:bg>
      <p:bgPr>
        <a:solidFill>
          <a:srgbClr val="93D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6D5459-1958-4E41-9ACB-285DB7AF3B1B}"/>
              </a:ext>
            </a:extLst>
          </p:cNvPr>
          <p:cNvSpPr/>
          <p:nvPr userDrawn="1"/>
        </p:nvSpPr>
        <p:spPr>
          <a:xfrm>
            <a:off x="201881" y="6129951"/>
            <a:ext cx="1626919" cy="460854"/>
          </a:xfrm>
          <a:prstGeom prst="rect">
            <a:avLst/>
          </a:prstGeom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  <p:sp>
        <p:nvSpPr>
          <p:cNvPr id="6" name="Shape">
            <a:extLst>
              <a:ext uri="{FF2B5EF4-FFF2-40B4-BE49-F238E27FC236}">
                <a16:creationId xmlns:a16="http://schemas.microsoft.com/office/drawing/2014/main" id="{3B667D81-0197-4643-8B8D-98EFDFE91158}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1744885" y="0"/>
            <a:ext cx="10447115" cy="6858000"/>
          </a:xfrm>
          <a:custGeom>
            <a:avLst/>
            <a:gdLst>
              <a:gd name="T0" fmla="*/ 5485 w 10971"/>
              <a:gd name="T1" fmla="*/ 0 h 7199"/>
              <a:gd name="T2" fmla="*/ 5485 w 10971"/>
              <a:gd name="T3" fmla="*/ 0 h 7199"/>
              <a:gd name="T4" fmla="*/ 0 w 10971"/>
              <a:gd name="T5" fmla="*/ 7199 h 7199"/>
              <a:gd name="T6" fmla="*/ 10971 w 10971"/>
              <a:gd name="T7" fmla="*/ 4799 h 7199"/>
              <a:gd name="T8" fmla="*/ 5485 w 10971"/>
              <a:gd name="T9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71" h="7199">
                <a:moveTo>
                  <a:pt x="5485" y="0"/>
                </a:moveTo>
                <a:lnTo>
                  <a:pt x="5485" y="0"/>
                </a:lnTo>
                <a:lnTo>
                  <a:pt x="0" y="7199"/>
                </a:lnTo>
                <a:lnTo>
                  <a:pt x="10971" y="4799"/>
                </a:lnTo>
                <a:lnTo>
                  <a:pt x="5485" y="0"/>
                </a:lnTo>
                <a:close/>
              </a:path>
            </a:pathLst>
          </a:custGeom>
          <a:solidFill>
            <a:srgbClr val="F4F4F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Contact">
            <a:extLst>
              <a:ext uri="{FF2B5EF4-FFF2-40B4-BE49-F238E27FC236}">
                <a16:creationId xmlns:a16="http://schemas.microsoft.com/office/drawing/2014/main" id="{D94549FF-0AAD-5F4F-8AB4-53D19F7F294B}"/>
              </a:ext>
            </a:extLst>
          </p:cNvPr>
          <p:cNvSpPr txBox="1"/>
          <p:nvPr userDrawn="1"/>
        </p:nvSpPr>
        <p:spPr>
          <a:xfrm>
            <a:off x="457200" y="374650"/>
            <a:ext cx="5486400" cy="137477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4800" b="1" spc="-100" baseline="0" dirty="0"/>
              <a:t>Contact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EB7B01-51EC-41DF-84F4-A4EA4C6D0A51}"/>
              </a:ext>
            </a:extLst>
          </p:cNvPr>
          <p:cNvSpPr txBox="1"/>
          <p:nvPr userDrawn="1"/>
        </p:nvSpPr>
        <p:spPr>
          <a:xfrm>
            <a:off x="523875" y="6292727"/>
            <a:ext cx="9353550" cy="1695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800" dirty="0"/>
              <a:t>©2020 Guidehouse Inc.  All rights reserved. This content is for general information purposes only, and should not be used as a substitute for consultation with professional advisors.</a:t>
            </a:r>
            <a:endParaRPr lang="en-US" sz="800" b="0" i="0" spc="30" baseline="0" dirty="0">
              <a:ea typeface="Neue Haas Grotesk Display Std 55 Roman" charset="0"/>
              <a:cs typeface="Neue Haas Grotesk Display Std 55 Roman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FF0FDF-8C06-412C-8AF0-F618818A32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3876" y="5748358"/>
            <a:ext cx="1508760" cy="38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39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- White 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6D5459-1958-4E41-9ACB-285DB7AF3B1B}"/>
              </a:ext>
            </a:extLst>
          </p:cNvPr>
          <p:cNvSpPr/>
          <p:nvPr userDrawn="1"/>
        </p:nvSpPr>
        <p:spPr>
          <a:xfrm>
            <a:off x="201881" y="6129951"/>
            <a:ext cx="1626919" cy="460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  <p:sp>
        <p:nvSpPr>
          <p:cNvPr id="6" name="Shape">
            <a:extLst>
              <a:ext uri="{FF2B5EF4-FFF2-40B4-BE49-F238E27FC236}">
                <a16:creationId xmlns:a16="http://schemas.microsoft.com/office/drawing/2014/main" id="{3B667D81-0197-4643-8B8D-98EFDFE91158}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1744885" y="0"/>
            <a:ext cx="10447115" cy="6858000"/>
          </a:xfrm>
          <a:custGeom>
            <a:avLst/>
            <a:gdLst>
              <a:gd name="T0" fmla="*/ 5485 w 10971"/>
              <a:gd name="T1" fmla="*/ 0 h 7199"/>
              <a:gd name="T2" fmla="*/ 5485 w 10971"/>
              <a:gd name="T3" fmla="*/ 0 h 7199"/>
              <a:gd name="T4" fmla="*/ 0 w 10971"/>
              <a:gd name="T5" fmla="*/ 7199 h 7199"/>
              <a:gd name="T6" fmla="*/ 10971 w 10971"/>
              <a:gd name="T7" fmla="*/ 4799 h 7199"/>
              <a:gd name="T8" fmla="*/ 5485 w 10971"/>
              <a:gd name="T9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71" h="7199">
                <a:moveTo>
                  <a:pt x="5485" y="0"/>
                </a:moveTo>
                <a:lnTo>
                  <a:pt x="5485" y="0"/>
                </a:lnTo>
                <a:lnTo>
                  <a:pt x="0" y="7199"/>
                </a:lnTo>
                <a:lnTo>
                  <a:pt x="10971" y="4799"/>
                </a:lnTo>
                <a:lnTo>
                  <a:pt x="5485" y="0"/>
                </a:lnTo>
                <a:close/>
              </a:path>
            </a:pathLst>
          </a:custGeom>
          <a:solidFill>
            <a:srgbClr val="93D5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Contact">
            <a:extLst>
              <a:ext uri="{FF2B5EF4-FFF2-40B4-BE49-F238E27FC236}">
                <a16:creationId xmlns:a16="http://schemas.microsoft.com/office/drawing/2014/main" id="{D94549FF-0AAD-5F4F-8AB4-53D19F7F294B}"/>
              </a:ext>
            </a:extLst>
          </p:cNvPr>
          <p:cNvSpPr txBox="1"/>
          <p:nvPr userDrawn="1"/>
        </p:nvSpPr>
        <p:spPr>
          <a:xfrm>
            <a:off x="457200" y="374650"/>
            <a:ext cx="5486400" cy="137477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4800" b="1" spc="-100" baseline="0" dirty="0"/>
              <a:t>Contact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EB7B01-51EC-41DF-84F4-A4EA4C6D0A51}"/>
              </a:ext>
            </a:extLst>
          </p:cNvPr>
          <p:cNvSpPr txBox="1"/>
          <p:nvPr userDrawn="1"/>
        </p:nvSpPr>
        <p:spPr>
          <a:xfrm>
            <a:off x="523875" y="6292727"/>
            <a:ext cx="9353550" cy="1695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800" dirty="0"/>
              <a:t>©2020 Guidehouse Inc.  All rights reserved. This content is for general information purposes only, and should not be used as a substitute for consultation with professional advisors.</a:t>
            </a:r>
            <a:endParaRPr lang="en-US" sz="800" b="0" i="0" spc="30" baseline="0" dirty="0">
              <a:ea typeface="Neue Haas Grotesk Display Std 55 Roman" charset="0"/>
              <a:cs typeface="Neue Haas Grotesk Display Std 55 Roman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F87A83-0B5C-4F9D-A7DD-EC631FDCA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876" y="5748358"/>
            <a:ext cx="1508760" cy="38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55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 Contact - White 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Shapes">
            <a:extLst>
              <a:ext uri="{FF2B5EF4-FFF2-40B4-BE49-F238E27FC236}">
                <a16:creationId xmlns:a16="http://schemas.microsoft.com/office/drawing/2014/main" id="{015844A7-B671-4D8F-B8C4-3657BA9099DB}"/>
              </a:ext>
            </a:extLst>
          </p:cNvPr>
          <p:cNvGrpSpPr/>
          <p:nvPr userDrawn="1"/>
        </p:nvGrpSpPr>
        <p:grpSpPr>
          <a:xfrm>
            <a:off x="4484721" y="456312"/>
            <a:ext cx="7250555" cy="5944426"/>
            <a:chOff x="4484721" y="456312"/>
            <a:chExt cx="7250555" cy="5944426"/>
          </a:xfrm>
        </p:grpSpPr>
        <p:sp>
          <p:nvSpPr>
            <p:cNvPr id="15" name="Shape 1">
              <a:extLst>
                <a:ext uri="{FF2B5EF4-FFF2-40B4-BE49-F238E27FC236}">
                  <a16:creationId xmlns:a16="http://schemas.microsoft.com/office/drawing/2014/main" id="{17C7DEA7-5328-472A-81E2-B5398AA52E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7707222" y="456567"/>
              <a:ext cx="4028054" cy="2896340"/>
            </a:xfrm>
            <a:custGeom>
              <a:avLst/>
              <a:gdLst>
                <a:gd name="T0" fmla="*/ 4228 w 4228"/>
                <a:gd name="T1" fmla="*/ 2080 h 3040"/>
                <a:gd name="T2" fmla="*/ 4228 w 4228"/>
                <a:gd name="T3" fmla="*/ 2080 h 3040"/>
                <a:gd name="T4" fmla="*/ 0 w 4228"/>
                <a:gd name="T5" fmla="*/ 0 h 3040"/>
                <a:gd name="T6" fmla="*/ 2472 w 4228"/>
                <a:gd name="T7" fmla="*/ 3040 h 3040"/>
                <a:gd name="T8" fmla="*/ 4228 w 4228"/>
                <a:gd name="T9" fmla="*/ 208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28" h="3040">
                  <a:moveTo>
                    <a:pt x="4228" y="2080"/>
                  </a:moveTo>
                  <a:lnTo>
                    <a:pt x="4228" y="2080"/>
                  </a:lnTo>
                  <a:lnTo>
                    <a:pt x="0" y="0"/>
                  </a:lnTo>
                  <a:lnTo>
                    <a:pt x="2472" y="3040"/>
                  </a:lnTo>
                  <a:lnTo>
                    <a:pt x="4228" y="2080"/>
                  </a:lnTo>
                  <a:close/>
                </a:path>
              </a:pathLst>
            </a:custGeom>
            <a:solidFill>
              <a:srgbClr val="C3EC0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Shape 2">
              <a:extLst>
                <a:ext uri="{FF2B5EF4-FFF2-40B4-BE49-F238E27FC236}">
                  <a16:creationId xmlns:a16="http://schemas.microsoft.com/office/drawing/2014/main" id="{3985F0C3-0FDD-44E2-8F13-EBA06EA7AA97}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4484721" y="456312"/>
              <a:ext cx="7250043" cy="5944426"/>
            </a:xfrm>
            <a:custGeom>
              <a:avLst/>
              <a:gdLst>
                <a:gd name="connsiteX0" fmla="*/ 3222559 w 7250043"/>
                <a:gd name="connsiteY0" fmla="*/ 0 h 5944426"/>
                <a:gd name="connsiteX1" fmla="*/ 7250043 w 7250043"/>
                <a:gd name="connsiteY1" fmla="*/ 4953688 h 5944426"/>
                <a:gd name="connsiteX2" fmla="*/ 0 w 7250043"/>
                <a:gd name="connsiteY2" fmla="*/ 5944426 h 5944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50043" h="5944426">
                  <a:moveTo>
                    <a:pt x="3222559" y="0"/>
                  </a:moveTo>
                  <a:lnTo>
                    <a:pt x="7250043" y="4953688"/>
                  </a:lnTo>
                  <a:lnTo>
                    <a:pt x="0" y="5944426"/>
                  </a:lnTo>
                  <a:close/>
                </a:path>
              </a:pathLst>
            </a:custGeom>
            <a:solidFill>
              <a:srgbClr val="93D500"/>
            </a:solidFill>
            <a:ln>
              <a:noFill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endParaRPr lang="en-US" sz="180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D46D5459-1958-4E41-9ACB-285DB7AF3B1B}"/>
              </a:ext>
            </a:extLst>
          </p:cNvPr>
          <p:cNvSpPr/>
          <p:nvPr userDrawn="1"/>
        </p:nvSpPr>
        <p:spPr>
          <a:xfrm>
            <a:off x="201881" y="6129951"/>
            <a:ext cx="1626919" cy="460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  <p:sp>
        <p:nvSpPr>
          <p:cNvPr id="5" name="Contact">
            <a:extLst>
              <a:ext uri="{FF2B5EF4-FFF2-40B4-BE49-F238E27FC236}">
                <a16:creationId xmlns:a16="http://schemas.microsoft.com/office/drawing/2014/main" id="{D94549FF-0AAD-5F4F-8AB4-53D19F7F294B}"/>
              </a:ext>
            </a:extLst>
          </p:cNvPr>
          <p:cNvSpPr txBox="1"/>
          <p:nvPr userDrawn="1"/>
        </p:nvSpPr>
        <p:spPr>
          <a:xfrm>
            <a:off x="457200" y="374650"/>
            <a:ext cx="5486400" cy="137477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4800" b="1" spc="-100" baseline="0" dirty="0"/>
              <a:t>Contact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A82D97-0BCC-4220-AC57-96607F9340D6}"/>
              </a:ext>
            </a:extLst>
          </p:cNvPr>
          <p:cNvSpPr/>
          <p:nvPr userDrawn="1"/>
        </p:nvSpPr>
        <p:spPr>
          <a:xfrm>
            <a:off x="151412" y="6129951"/>
            <a:ext cx="1220189" cy="460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M" sz="18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B4513E-A1D9-4373-94C0-10759B0BC892}"/>
              </a:ext>
            </a:extLst>
          </p:cNvPr>
          <p:cNvSpPr txBox="1"/>
          <p:nvPr userDrawn="1"/>
        </p:nvSpPr>
        <p:spPr>
          <a:xfrm>
            <a:off x="392908" y="6050054"/>
            <a:ext cx="2841500" cy="38853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800" dirty="0"/>
              <a:t>©2020 Guidehouse Inc.  All rights reserved. This content is for general information purposes only, and should not be used as a substitute for consultation with professional advisors.</a:t>
            </a:r>
            <a:endParaRPr lang="en-US" sz="800" b="0" i="0" spc="31" baseline="0" dirty="0">
              <a:ea typeface="Neue Haas Grotesk Display Std 55 Roman" charset="0"/>
              <a:cs typeface="Neue Haas Grotesk Display Std 55 Roman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B783759-792B-4F02-8B5C-1E4B68EAA7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907" y="5498747"/>
            <a:ext cx="1536192" cy="38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61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ray Bar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87453" y="1"/>
            <a:ext cx="11623035" cy="1011420"/>
          </a:xfrm>
          <a:prstGeom prst="rect">
            <a:avLst/>
          </a:prstGeom>
        </p:spPr>
        <p:txBody>
          <a:bodyPr lIns="0" rIns="0"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Rectangle 14"/>
          <p:cNvSpPr>
            <a:spLocks noGrp="1" noChangeArrowheads="1"/>
          </p:cNvSpPr>
          <p:nvPr>
            <p:ph idx="1"/>
          </p:nvPr>
        </p:nvSpPr>
        <p:spPr bwMode="auto">
          <a:xfrm>
            <a:off x="287453" y="1403684"/>
            <a:ext cx="11623035" cy="4765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48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hapes">
            <a:extLst>
              <a:ext uri="{FF2B5EF4-FFF2-40B4-BE49-F238E27FC236}">
                <a16:creationId xmlns:a16="http://schemas.microsoft.com/office/drawing/2014/main" id="{D2F4FA03-3CD9-704E-B5E5-8755E94FAEEB}"/>
              </a:ext>
            </a:extLst>
          </p:cNvPr>
          <p:cNvGrpSpPr/>
          <p:nvPr userDrawn="1"/>
        </p:nvGrpSpPr>
        <p:grpSpPr>
          <a:xfrm>
            <a:off x="457200" y="457200"/>
            <a:ext cx="11291889" cy="5951538"/>
            <a:chOff x="457200" y="457200"/>
            <a:chExt cx="11291889" cy="5951538"/>
          </a:xfrm>
          <a:solidFill>
            <a:srgbClr val="93D500"/>
          </a:solidFill>
        </p:grpSpPr>
        <p:sp>
          <p:nvSpPr>
            <p:cNvPr id="11" name="Shape 1">
              <a:extLst>
                <a:ext uri="{FF2B5EF4-FFF2-40B4-BE49-F238E27FC236}">
                  <a16:creationId xmlns:a16="http://schemas.microsoft.com/office/drawing/2014/main" id="{3848869B-5B98-9341-99D2-16F8F88AF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8522971" y="457200"/>
              <a:ext cx="3226118" cy="3234364"/>
            </a:xfrm>
            <a:custGeom>
              <a:avLst/>
              <a:gdLst>
                <a:gd name="connsiteX0" fmla="*/ 8065770 w 11291888"/>
                <a:gd name="connsiteY0" fmla="*/ 0 h 4959350"/>
                <a:gd name="connsiteX1" fmla="*/ 603 w 11291888"/>
                <a:gd name="connsiteY1" fmla="*/ 4959244 h 4959350"/>
                <a:gd name="connsiteX2" fmla="*/ 0 w 11291888"/>
                <a:gd name="connsiteY2" fmla="*/ 4959350 h 4959350"/>
                <a:gd name="connsiteX3" fmla="*/ 8065770 w 11291888"/>
                <a:gd name="connsiteY3" fmla="*/ 0 h 4959350"/>
                <a:gd name="connsiteX4" fmla="*/ 11291888 w 11291888"/>
                <a:gd name="connsiteY4" fmla="*/ 2975610 h 4959350"/>
                <a:gd name="connsiteX5" fmla="*/ 9819004 w 11291888"/>
                <a:gd name="connsiteY5" fmla="*/ 3234364 h 4959350"/>
                <a:gd name="connsiteX0" fmla="*/ 8065167 w 11291285"/>
                <a:gd name="connsiteY0" fmla="*/ 0 h 4959244"/>
                <a:gd name="connsiteX1" fmla="*/ 0 w 11291285"/>
                <a:gd name="connsiteY1" fmla="*/ 4959244 h 4959244"/>
                <a:gd name="connsiteX2" fmla="*/ 8065167 w 11291285"/>
                <a:gd name="connsiteY2" fmla="*/ 0 h 4959244"/>
                <a:gd name="connsiteX3" fmla="*/ 8065167 w 11291285"/>
                <a:gd name="connsiteY3" fmla="*/ 0 h 4959244"/>
                <a:gd name="connsiteX4" fmla="*/ 11291285 w 11291285"/>
                <a:gd name="connsiteY4" fmla="*/ 2975610 h 4959244"/>
                <a:gd name="connsiteX5" fmla="*/ 9818401 w 11291285"/>
                <a:gd name="connsiteY5" fmla="*/ 3234364 h 4959244"/>
                <a:gd name="connsiteX6" fmla="*/ 8065167 w 11291285"/>
                <a:gd name="connsiteY6" fmla="*/ 0 h 4959244"/>
                <a:gd name="connsiteX0" fmla="*/ 0 w 3226118"/>
                <a:gd name="connsiteY0" fmla="*/ 0 h 3234364"/>
                <a:gd name="connsiteX1" fmla="*/ 3226118 w 3226118"/>
                <a:gd name="connsiteY1" fmla="*/ 2975610 h 3234364"/>
                <a:gd name="connsiteX2" fmla="*/ 1753234 w 3226118"/>
                <a:gd name="connsiteY2" fmla="*/ 3234364 h 3234364"/>
                <a:gd name="connsiteX3" fmla="*/ 0 w 3226118"/>
                <a:gd name="connsiteY3" fmla="*/ 0 h 323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26118" h="3234364">
                  <a:moveTo>
                    <a:pt x="0" y="0"/>
                  </a:moveTo>
                  <a:lnTo>
                    <a:pt x="3226118" y="2975610"/>
                  </a:lnTo>
                  <a:lnTo>
                    <a:pt x="1753234" y="32343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DC3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Shape 2">
              <a:extLst>
                <a:ext uri="{FF2B5EF4-FFF2-40B4-BE49-F238E27FC236}">
                  <a16:creationId xmlns:a16="http://schemas.microsoft.com/office/drawing/2014/main" id="{420605EC-4050-B143-BA79-B71B0589B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457200" y="457200"/>
              <a:ext cx="11291888" cy="5951538"/>
            </a:xfrm>
            <a:custGeom>
              <a:avLst/>
              <a:gdLst>
                <a:gd name="T0" fmla="*/ 8458 w 11841"/>
                <a:gd name="T1" fmla="*/ 0 h 6240"/>
                <a:gd name="T2" fmla="*/ 8458 w 11841"/>
                <a:gd name="T3" fmla="*/ 0 h 6240"/>
                <a:gd name="T4" fmla="*/ 0 w 11841"/>
                <a:gd name="T5" fmla="*/ 5200 h 6240"/>
                <a:gd name="T6" fmla="*/ 11841 w 11841"/>
                <a:gd name="T7" fmla="*/ 6240 h 6240"/>
                <a:gd name="T8" fmla="*/ 8458 w 11841"/>
                <a:gd name="T9" fmla="*/ 0 h 6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41" h="6240">
                  <a:moveTo>
                    <a:pt x="8458" y="0"/>
                  </a:moveTo>
                  <a:lnTo>
                    <a:pt x="8458" y="0"/>
                  </a:lnTo>
                  <a:lnTo>
                    <a:pt x="0" y="5200"/>
                  </a:lnTo>
                  <a:lnTo>
                    <a:pt x="11841" y="6240"/>
                  </a:lnTo>
                  <a:lnTo>
                    <a:pt x="84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3" name="Guidehouse Logo" descr="Guidehouse">
            <a:extLst>
              <a:ext uri="{FF2B5EF4-FFF2-40B4-BE49-F238E27FC236}">
                <a16:creationId xmlns:a16="http://schemas.microsoft.com/office/drawing/2014/main" id="{90747639-D64C-864D-B647-468F084CE2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1775" y="229237"/>
            <a:ext cx="2547112" cy="981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57200" y="1736725"/>
            <a:ext cx="5486400" cy="2057400"/>
          </a:xfrm>
          <a:prstGeom prst="rect">
            <a:avLst/>
          </a:prstGeom>
        </p:spPr>
        <p:txBody>
          <a:bodyPr anchor="b"/>
          <a:lstStyle>
            <a:lvl1pPr algn="l">
              <a:defRPr sz="4800" spc="-10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023360"/>
            <a:ext cx="5486400" cy="118993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0" indent="0" algn="l">
              <a:spcBef>
                <a:spcPts val="0"/>
              </a:spcBef>
              <a:buNone/>
              <a:defRPr sz="1800"/>
            </a:lvl2pPr>
            <a:lvl3pPr marL="0" indent="0" algn="l">
              <a:spcBef>
                <a:spcPts val="0"/>
              </a:spcBef>
              <a:buNone/>
              <a:defRPr sz="1800"/>
            </a:lvl3pPr>
            <a:lvl4pPr marL="0" indent="0" algn="l">
              <a:spcBef>
                <a:spcPts val="0"/>
              </a:spcBef>
              <a:buNone/>
              <a:defRPr sz="1800"/>
            </a:lvl4pPr>
            <a:lvl5pPr marL="0" indent="0" algn="l">
              <a:spcBef>
                <a:spcPts val="0"/>
              </a:spcBef>
              <a:buNone/>
              <a:defRPr sz="1800"/>
            </a:lvl5pPr>
            <a:lvl6pPr marL="0" indent="0" algn="l">
              <a:spcBef>
                <a:spcPts val="0"/>
              </a:spcBef>
              <a:buNone/>
              <a:defRPr sz="1800"/>
            </a:lvl6pPr>
            <a:lvl7pPr marL="0" indent="0" algn="l">
              <a:spcBef>
                <a:spcPts val="0"/>
              </a:spcBef>
              <a:buNone/>
              <a:defRPr sz="1800"/>
            </a:lvl7pPr>
            <a:lvl8pPr marL="0" indent="0" algn="l">
              <a:spcBef>
                <a:spcPts val="0"/>
              </a:spcBef>
              <a:buNone/>
              <a:defRPr sz="1800"/>
            </a:lvl8pPr>
            <a:lvl9pPr marL="0" indent="0" algn="l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[Optional presentation subtitle]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C800EA8-6366-7F4C-B7F3-6DF82E498590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5815907"/>
            <a:ext cx="5486400" cy="63886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  <a:lvl6pPr marL="0" indent="0">
              <a:spcBef>
                <a:spcPts val="0"/>
              </a:spcBef>
              <a:buFontTx/>
              <a:buNone/>
              <a:defRPr/>
            </a:lvl6pPr>
            <a:lvl7pPr marL="0" indent="0">
              <a:spcBef>
                <a:spcPts val="0"/>
              </a:spcBef>
              <a:buFontTx/>
              <a:buNone/>
              <a:defRPr/>
            </a:lvl7pPr>
            <a:lvl8pPr marL="0" indent="0">
              <a:spcBef>
                <a:spcPts val="0"/>
              </a:spcBef>
              <a:buFontTx/>
              <a:buNone/>
              <a:defRPr/>
            </a:lvl8pPr>
            <a:lvl9pPr marL="0" indent="0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428841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hapes">
            <a:extLst>
              <a:ext uri="{FF2B5EF4-FFF2-40B4-BE49-F238E27FC236}">
                <a16:creationId xmlns:a16="http://schemas.microsoft.com/office/drawing/2014/main" id="{C33F3FF8-A40C-5F48-ACD0-D1FF25F872A5}"/>
              </a:ext>
            </a:extLst>
          </p:cNvPr>
          <p:cNvGrpSpPr/>
          <p:nvPr userDrawn="1"/>
        </p:nvGrpSpPr>
        <p:grpSpPr>
          <a:xfrm>
            <a:off x="457200" y="457200"/>
            <a:ext cx="11291889" cy="5951538"/>
            <a:chOff x="457200" y="457200"/>
            <a:chExt cx="11291889" cy="5951538"/>
          </a:xfrm>
        </p:grpSpPr>
        <p:sp>
          <p:nvSpPr>
            <p:cNvPr id="11" name="Shape 1">
              <a:extLst>
                <a:ext uri="{FF2B5EF4-FFF2-40B4-BE49-F238E27FC236}">
                  <a16:creationId xmlns:a16="http://schemas.microsoft.com/office/drawing/2014/main" id="{A93BAFC2-687A-4A43-9E5C-6CE18A3F4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8522971" y="457200"/>
              <a:ext cx="3226118" cy="3234364"/>
            </a:xfrm>
            <a:custGeom>
              <a:avLst/>
              <a:gdLst>
                <a:gd name="connsiteX0" fmla="*/ 8065770 w 11291888"/>
                <a:gd name="connsiteY0" fmla="*/ 0 h 4959350"/>
                <a:gd name="connsiteX1" fmla="*/ 603 w 11291888"/>
                <a:gd name="connsiteY1" fmla="*/ 4959244 h 4959350"/>
                <a:gd name="connsiteX2" fmla="*/ 0 w 11291888"/>
                <a:gd name="connsiteY2" fmla="*/ 4959350 h 4959350"/>
                <a:gd name="connsiteX3" fmla="*/ 8065770 w 11291888"/>
                <a:gd name="connsiteY3" fmla="*/ 0 h 4959350"/>
                <a:gd name="connsiteX4" fmla="*/ 11291888 w 11291888"/>
                <a:gd name="connsiteY4" fmla="*/ 2975610 h 4959350"/>
                <a:gd name="connsiteX5" fmla="*/ 9819004 w 11291888"/>
                <a:gd name="connsiteY5" fmla="*/ 3234364 h 4959350"/>
                <a:gd name="connsiteX0" fmla="*/ 8065167 w 11291285"/>
                <a:gd name="connsiteY0" fmla="*/ 0 h 4959244"/>
                <a:gd name="connsiteX1" fmla="*/ 0 w 11291285"/>
                <a:gd name="connsiteY1" fmla="*/ 4959244 h 4959244"/>
                <a:gd name="connsiteX2" fmla="*/ 8065167 w 11291285"/>
                <a:gd name="connsiteY2" fmla="*/ 0 h 4959244"/>
                <a:gd name="connsiteX3" fmla="*/ 8065167 w 11291285"/>
                <a:gd name="connsiteY3" fmla="*/ 0 h 4959244"/>
                <a:gd name="connsiteX4" fmla="*/ 11291285 w 11291285"/>
                <a:gd name="connsiteY4" fmla="*/ 2975610 h 4959244"/>
                <a:gd name="connsiteX5" fmla="*/ 9818401 w 11291285"/>
                <a:gd name="connsiteY5" fmla="*/ 3234364 h 4959244"/>
                <a:gd name="connsiteX6" fmla="*/ 8065167 w 11291285"/>
                <a:gd name="connsiteY6" fmla="*/ 0 h 4959244"/>
                <a:gd name="connsiteX0" fmla="*/ 0 w 3226118"/>
                <a:gd name="connsiteY0" fmla="*/ 0 h 3234364"/>
                <a:gd name="connsiteX1" fmla="*/ 3226118 w 3226118"/>
                <a:gd name="connsiteY1" fmla="*/ 2975610 h 3234364"/>
                <a:gd name="connsiteX2" fmla="*/ 1753234 w 3226118"/>
                <a:gd name="connsiteY2" fmla="*/ 3234364 h 3234364"/>
                <a:gd name="connsiteX3" fmla="*/ 0 w 3226118"/>
                <a:gd name="connsiteY3" fmla="*/ 0 h 3234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26118" h="3234364">
                  <a:moveTo>
                    <a:pt x="0" y="0"/>
                  </a:moveTo>
                  <a:lnTo>
                    <a:pt x="3226118" y="2975610"/>
                  </a:lnTo>
                  <a:lnTo>
                    <a:pt x="1753234" y="32343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D5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Shape 2">
              <a:extLst>
                <a:ext uri="{FF2B5EF4-FFF2-40B4-BE49-F238E27FC236}">
                  <a16:creationId xmlns:a16="http://schemas.microsoft.com/office/drawing/2014/main" id="{86F43E0A-1943-4C48-8D49-8182ABF20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 noEditPoints="1"/>
            </p:cNvSpPr>
            <p:nvPr userDrawn="1"/>
          </p:nvSpPr>
          <p:spPr bwMode="hidden">
            <a:xfrm>
              <a:off x="457200" y="457200"/>
              <a:ext cx="11291888" cy="5951538"/>
            </a:xfrm>
            <a:custGeom>
              <a:avLst/>
              <a:gdLst>
                <a:gd name="T0" fmla="*/ 8458 w 11841"/>
                <a:gd name="T1" fmla="*/ 0 h 6240"/>
                <a:gd name="T2" fmla="*/ 8458 w 11841"/>
                <a:gd name="T3" fmla="*/ 0 h 6240"/>
                <a:gd name="T4" fmla="*/ 0 w 11841"/>
                <a:gd name="T5" fmla="*/ 5200 h 6240"/>
                <a:gd name="T6" fmla="*/ 11841 w 11841"/>
                <a:gd name="T7" fmla="*/ 6240 h 6240"/>
                <a:gd name="T8" fmla="*/ 8458 w 11841"/>
                <a:gd name="T9" fmla="*/ 0 h 6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41" h="6240">
                  <a:moveTo>
                    <a:pt x="8458" y="0"/>
                  </a:moveTo>
                  <a:lnTo>
                    <a:pt x="8458" y="0"/>
                  </a:lnTo>
                  <a:lnTo>
                    <a:pt x="0" y="5200"/>
                  </a:lnTo>
                  <a:lnTo>
                    <a:pt x="11841" y="6240"/>
                  </a:lnTo>
                  <a:lnTo>
                    <a:pt x="845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4" name="Guidehouse Logo" descr="Guidehouse">
            <a:extLst>
              <a:ext uri="{FF2B5EF4-FFF2-40B4-BE49-F238E27FC236}">
                <a16:creationId xmlns:a16="http://schemas.microsoft.com/office/drawing/2014/main" id="{C3875FF3-EB71-5540-A1B4-DB8FCA649E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1775" y="229237"/>
            <a:ext cx="2547112" cy="981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57200" y="1736725"/>
            <a:ext cx="5486400" cy="2057400"/>
          </a:xfrm>
          <a:prstGeom prst="rect">
            <a:avLst/>
          </a:prstGeom>
        </p:spPr>
        <p:txBody>
          <a:bodyPr anchor="b"/>
          <a:lstStyle>
            <a:lvl1pPr algn="l">
              <a:defRPr sz="4800" spc="-10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023360"/>
            <a:ext cx="5486400" cy="118993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0" indent="0" algn="l">
              <a:spcBef>
                <a:spcPts val="0"/>
              </a:spcBef>
              <a:buNone/>
              <a:defRPr sz="1800"/>
            </a:lvl2pPr>
            <a:lvl3pPr marL="0" indent="0" algn="l">
              <a:spcBef>
                <a:spcPts val="0"/>
              </a:spcBef>
              <a:buNone/>
              <a:defRPr sz="1800"/>
            </a:lvl3pPr>
            <a:lvl4pPr marL="0" indent="0" algn="l">
              <a:spcBef>
                <a:spcPts val="0"/>
              </a:spcBef>
              <a:buNone/>
              <a:defRPr sz="1800"/>
            </a:lvl4pPr>
            <a:lvl5pPr marL="0" indent="0" algn="l">
              <a:spcBef>
                <a:spcPts val="0"/>
              </a:spcBef>
              <a:buNone/>
              <a:defRPr sz="1800"/>
            </a:lvl5pPr>
            <a:lvl6pPr marL="0" indent="0" algn="l">
              <a:spcBef>
                <a:spcPts val="0"/>
              </a:spcBef>
              <a:buNone/>
              <a:defRPr sz="1800"/>
            </a:lvl6pPr>
            <a:lvl7pPr marL="0" indent="0" algn="l">
              <a:spcBef>
                <a:spcPts val="0"/>
              </a:spcBef>
              <a:buNone/>
              <a:defRPr sz="1800"/>
            </a:lvl7pPr>
            <a:lvl8pPr marL="0" indent="0" algn="l">
              <a:spcBef>
                <a:spcPts val="0"/>
              </a:spcBef>
              <a:buNone/>
              <a:defRPr sz="1800"/>
            </a:lvl8pPr>
            <a:lvl9pPr marL="0" indent="0" algn="l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[Optional presentation subtitle]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C800EA8-6366-7F4C-B7F3-6DF82E498590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5815907"/>
            <a:ext cx="5486400" cy="63886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  <a:lvl6pPr marL="0" indent="0">
              <a:spcBef>
                <a:spcPts val="0"/>
              </a:spcBef>
              <a:buFontTx/>
              <a:buNone/>
              <a:defRPr/>
            </a:lvl6pPr>
            <a:lvl7pPr marL="0" indent="0">
              <a:spcBef>
                <a:spcPts val="0"/>
              </a:spcBef>
              <a:buFontTx/>
              <a:buNone/>
              <a:defRPr/>
            </a:lvl7pPr>
            <a:lvl8pPr marL="0" indent="0">
              <a:spcBef>
                <a:spcPts val="0"/>
              </a:spcBef>
              <a:buFontTx/>
              <a:buNone/>
              <a:defRPr/>
            </a:lvl8pPr>
            <a:lvl9pPr marL="0" indent="0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245487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">
            <a:extLst>
              <a:ext uri="{FF2B5EF4-FFF2-40B4-BE49-F238E27FC236}">
                <a16:creationId xmlns:a16="http://schemas.microsoft.com/office/drawing/2014/main" id="{7DE88D0B-AFE3-46E8-83DB-5AB208029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0" y="0"/>
            <a:ext cx="12192000" cy="6858000"/>
          </a:xfrm>
          <a:custGeom>
            <a:avLst/>
            <a:gdLst>
              <a:gd name="T0" fmla="*/ 9142 w 12799"/>
              <a:gd name="T1" fmla="*/ 0 h 7199"/>
              <a:gd name="T2" fmla="*/ 9142 w 12799"/>
              <a:gd name="T3" fmla="*/ 0 h 7199"/>
              <a:gd name="T4" fmla="*/ 0 w 12799"/>
              <a:gd name="T5" fmla="*/ 5999 h 7199"/>
              <a:gd name="T6" fmla="*/ 12799 w 12799"/>
              <a:gd name="T7" fmla="*/ 7199 h 7199"/>
              <a:gd name="T8" fmla="*/ 9142 w 12799"/>
              <a:gd name="T9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99" h="7199">
                <a:moveTo>
                  <a:pt x="9142" y="0"/>
                </a:moveTo>
                <a:lnTo>
                  <a:pt x="9142" y="0"/>
                </a:lnTo>
                <a:lnTo>
                  <a:pt x="0" y="5999"/>
                </a:lnTo>
                <a:lnTo>
                  <a:pt x="12799" y="7199"/>
                </a:lnTo>
                <a:lnTo>
                  <a:pt x="9142" y="0"/>
                </a:lnTo>
                <a:close/>
              </a:path>
            </a:pathLst>
          </a:custGeom>
          <a:solidFill>
            <a:srgbClr val="93D5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Guidehouse Logo" descr="Guidehouse">
            <a:extLst>
              <a:ext uri="{FF2B5EF4-FFF2-40B4-BE49-F238E27FC236}">
                <a16:creationId xmlns:a16="http://schemas.microsoft.com/office/drawing/2014/main" id="{9BF2D702-0994-614E-BFCC-A3CA037D5D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1775" y="229237"/>
            <a:ext cx="2547112" cy="981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57200" y="1736724"/>
            <a:ext cx="5486400" cy="2058035"/>
          </a:xfrm>
          <a:prstGeom prst="rect">
            <a:avLst/>
          </a:prstGeom>
        </p:spPr>
        <p:txBody>
          <a:bodyPr anchor="b"/>
          <a:lstStyle>
            <a:lvl1pPr algn="l">
              <a:defRPr sz="4800" spc="-10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023360"/>
            <a:ext cx="5486400" cy="118993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0" indent="0" algn="l">
              <a:spcBef>
                <a:spcPts val="0"/>
              </a:spcBef>
              <a:buNone/>
              <a:defRPr sz="1800"/>
            </a:lvl2pPr>
            <a:lvl3pPr marL="0" indent="0" algn="l">
              <a:spcBef>
                <a:spcPts val="0"/>
              </a:spcBef>
              <a:buNone/>
              <a:defRPr sz="1800"/>
            </a:lvl3pPr>
            <a:lvl4pPr marL="0" indent="0" algn="l">
              <a:spcBef>
                <a:spcPts val="0"/>
              </a:spcBef>
              <a:buNone/>
              <a:defRPr sz="1800"/>
            </a:lvl4pPr>
            <a:lvl5pPr marL="0" indent="0" algn="l">
              <a:spcBef>
                <a:spcPts val="0"/>
              </a:spcBef>
              <a:buNone/>
              <a:defRPr sz="1800"/>
            </a:lvl5pPr>
            <a:lvl6pPr marL="0" indent="0" algn="l">
              <a:spcBef>
                <a:spcPts val="0"/>
              </a:spcBef>
              <a:buNone/>
              <a:defRPr sz="1800"/>
            </a:lvl6pPr>
            <a:lvl7pPr marL="0" indent="0" algn="l">
              <a:spcBef>
                <a:spcPts val="0"/>
              </a:spcBef>
              <a:buNone/>
              <a:defRPr sz="1800"/>
            </a:lvl7pPr>
            <a:lvl8pPr marL="0" indent="0" algn="l">
              <a:spcBef>
                <a:spcPts val="0"/>
              </a:spcBef>
              <a:buNone/>
              <a:defRPr sz="1800"/>
            </a:lvl8pPr>
            <a:lvl9pPr marL="0" indent="0" algn="l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[Optional presentation subtitle]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C800EA8-6366-7F4C-B7F3-6DF82E498590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5815907"/>
            <a:ext cx="5486400" cy="63886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  <a:lvl6pPr marL="0" indent="0">
              <a:spcBef>
                <a:spcPts val="0"/>
              </a:spcBef>
              <a:buFontTx/>
              <a:buNone/>
              <a:defRPr/>
            </a:lvl6pPr>
            <a:lvl7pPr marL="0" indent="0">
              <a:spcBef>
                <a:spcPts val="0"/>
              </a:spcBef>
              <a:buFontTx/>
              <a:buNone/>
              <a:defRPr/>
            </a:lvl7pPr>
            <a:lvl8pPr marL="0" indent="0">
              <a:spcBef>
                <a:spcPts val="0"/>
              </a:spcBef>
              <a:buFontTx/>
              <a:buNone/>
              <a:defRPr/>
            </a:lvl8pPr>
            <a:lvl9pPr marL="0" indent="0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287406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07">
    <p:bg>
      <p:bgPr>
        <a:solidFill>
          <a:srgbClr val="F4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">
            <a:extLst>
              <a:ext uri="{FF2B5EF4-FFF2-40B4-BE49-F238E27FC236}">
                <a16:creationId xmlns:a16="http://schemas.microsoft.com/office/drawing/2014/main" id="{4FA61ADB-B0A1-424C-8378-FBE5AAFCBF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 userDrawn="1"/>
        </p:nvSpPr>
        <p:spPr bwMode="hidden">
          <a:xfrm>
            <a:off x="0" y="0"/>
            <a:ext cx="12192000" cy="6858000"/>
          </a:xfrm>
          <a:custGeom>
            <a:avLst/>
            <a:gdLst>
              <a:gd name="T0" fmla="*/ 9142 w 12799"/>
              <a:gd name="T1" fmla="*/ 0 h 7199"/>
              <a:gd name="T2" fmla="*/ 9142 w 12799"/>
              <a:gd name="T3" fmla="*/ 0 h 7199"/>
              <a:gd name="T4" fmla="*/ 0 w 12799"/>
              <a:gd name="T5" fmla="*/ 5999 h 7199"/>
              <a:gd name="T6" fmla="*/ 12799 w 12799"/>
              <a:gd name="T7" fmla="*/ 7199 h 7199"/>
              <a:gd name="T8" fmla="*/ 9142 w 12799"/>
              <a:gd name="T9" fmla="*/ 0 h 7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99" h="7199">
                <a:moveTo>
                  <a:pt x="9142" y="0"/>
                </a:moveTo>
                <a:lnTo>
                  <a:pt x="9142" y="0"/>
                </a:lnTo>
                <a:lnTo>
                  <a:pt x="0" y="5999"/>
                </a:lnTo>
                <a:lnTo>
                  <a:pt x="12799" y="7199"/>
                </a:lnTo>
                <a:lnTo>
                  <a:pt x="9142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Guidehouse Logo" descr="Guidehouse">
            <a:extLst>
              <a:ext uri="{FF2B5EF4-FFF2-40B4-BE49-F238E27FC236}">
                <a16:creationId xmlns:a16="http://schemas.microsoft.com/office/drawing/2014/main" id="{E63ECA9C-A6F3-8D4B-9F24-2FF423CBEC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231775" y="229237"/>
            <a:ext cx="2547112" cy="9814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457200" y="1736724"/>
            <a:ext cx="5486400" cy="2058035"/>
          </a:xfrm>
          <a:prstGeom prst="rect">
            <a:avLst/>
          </a:prstGeom>
        </p:spPr>
        <p:txBody>
          <a:bodyPr anchor="b"/>
          <a:lstStyle>
            <a:lvl1pPr algn="l">
              <a:defRPr sz="4800" spc="-10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457200" y="4023360"/>
            <a:ext cx="5486400" cy="118993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0" indent="0" algn="l">
              <a:spcBef>
                <a:spcPts val="0"/>
              </a:spcBef>
              <a:buNone/>
              <a:defRPr sz="1800"/>
            </a:lvl2pPr>
            <a:lvl3pPr marL="0" indent="0" algn="l">
              <a:spcBef>
                <a:spcPts val="0"/>
              </a:spcBef>
              <a:buNone/>
              <a:defRPr sz="1800"/>
            </a:lvl3pPr>
            <a:lvl4pPr marL="0" indent="0" algn="l">
              <a:spcBef>
                <a:spcPts val="0"/>
              </a:spcBef>
              <a:buNone/>
              <a:defRPr sz="1800"/>
            </a:lvl4pPr>
            <a:lvl5pPr marL="0" indent="0" algn="l">
              <a:spcBef>
                <a:spcPts val="0"/>
              </a:spcBef>
              <a:buNone/>
              <a:defRPr sz="1800"/>
            </a:lvl5pPr>
            <a:lvl6pPr marL="0" indent="0" algn="l">
              <a:spcBef>
                <a:spcPts val="0"/>
              </a:spcBef>
              <a:buNone/>
              <a:defRPr sz="1800"/>
            </a:lvl6pPr>
            <a:lvl7pPr marL="0" indent="0" algn="l">
              <a:spcBef>
                <a:spcPts val="0"/>
              </a:spcBef>
              <a:buNone/>
              <a:defRPr sz="1800"/>
            </a:lvl7pPr>
            <a:lvl8pPr marL="0" indent="0" algn="l">
              <a:spcBef>
                <a:spcPts val="0"/>
              </a:spcBef>
              <a:buNone/>
              <a:defRPr sz="1800"/>
            </a:lvl8pPr>
            <a:lvl9pPr marL="0" indent="0" algn="l">
              <a:spcBef>
                <a:spcPts val="0"/>
              </a:spcBef>
              <a:buNone/>
              <a:defRPr sz="1800"/>
            </a:lvl9pPr>
          </a:lstStyle>
          <a:p>
            <a:r>
              <a:rPr lang="en-US" dirty="0"/>
              <a:t>[Optional presentation subtitle]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C800EA8-6366-7F4C-B7F3-6DF82E498590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57200" y="5815907"/>
            <a:ext cx="5486400" cy="63886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  <a:lvl6pPr marL="0" indent="0">
              <a:spcBef>
                <a:spcPts val="0"/>
              </a:spcBef>
              <a:buFontTx/>
              <a:buNone/>
              <a:defRPr/>
            </a:lvl6pPr>
            <a:lvl7pPr marL="0" indent="0">
              <a:spcBef>
                <a:spcPts val="0"/>
              </a:spcBef>
              <a:buFontTx/>
              <a:buNone/>
              <a:defRPr/>
            </a:lvl7pPr>
            <a:lvl8pPr marL="0" indent="0">
              <a:spcBef>
                <a:spcPts val="0"/>
              </a:spcBef>
              <a:buFontTx/>
              <a:buNone/>
              <a:defRPr/>
            </a:lvl8pPr>
            <a:lvl9pPr marL="0" indent="0">
              <a:spcBef>
                <a:spcPts val="0"/>
              </a:spcBef>
              <a:buFontTx/>
              <a:buNone/>
              <a:defRPr/>
            </a:lvl9pPr>
          </a:lstStyle>
          <a:p>
            <a:pPr lvl="0"/>
            <a:r>
              <a:rPr lang="en-US" dirty="0"/>
              <a:t>[Month 00, 0000]</a:t>
            </a:r>
          </a:p>
        </p:txBody>
      </p:sp>
    </p:spTree>
    <p:extLst>
      <p:ext uri="{BB962C8B-B14F-4D97-AF65-F5344CB8AC3E}">
        <p14:creationId xmlns:p14="http://schemas.microsoft.com/office/powerpoint/2010/main" val="71373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E4FC5-C208-4061-8E32-8B795BC19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37360"/>
            <a:ext cx="11277600" cy="4343400"/>
          </a:xfrm>
          <a:prstGeom prst="rect">
            <a:avLst/>
          </a:prstGeom>
        </p:spPr>
        <p:txBody>
          <a:bodyPr vert="horz" lIns="0" tIns="0" rIns="0" bIns="0" spcCol="3017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149E2E3-DDD2-4884-B20C-8C7AE6FDE6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2800" y="6243320"/>
            <a:ext cx="5486400" cy="18288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[Optional presentation title]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4D35E30C-8B67-40E8-BE12-38393DE397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74480" y="6243320"/>
            <a:ext cx="2240279" cy="18288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M"/>
              <a:t>[Month 00, 0000]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12A93-F35D-41B8-A960-2FAFDF3C4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4760" y="6243320"/>
            <a:ext cx="320040" cy="18288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fld id="{B58DE5F1-E0F9-4CCA-92B7-7A6FC4DFEE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1FE90-AF64-4E43-B5D9-DC933F122734}"/>
              </a:ext>
            </a:extLst>
          </p:cNvPr>
          <p:cNvPicPr>
            <a:picLocks noChangeAspect="1"/>
          </p:cNvPicPr>
          <p:nvPr userDrawn="1"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712" y="6183592"/>
            <a:ext cx="1062038" cy="268609"/>
          </a:xfrm>
          <a:prstGeom prst="rect">
            <a:avLst/>
          </a:prstGeom>
        </p:spPr>
      </p:pic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EB49C1C-CAA6-4E4B-9714-66E94366A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0972800" cy="39326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0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5" r:id="rId2"/>
    <p:sldLayoutId id="2147483681" r:id="rId3"/>
    <p:sldLayoutId id="2147483710" r:id="rId4"/>
    <p:sldLayoutId id="2147483706" r:id="rId5"/>
    <p:sldLayoutId id="2147483671" r:id="rId6"/>
    <p:sldLayoutId id="2147483672" r:id="rId7"/>
    <p:sldLayoutId id="2147483669" r:id="rId8"/>
    <p:sldLayoutId id="2147483670" r:id="rId9"/>
    <p:sldLayoutId id="2147483663" r:id="rId10"/>
    <p:sldLayoutId id="2147483662" r:id="rId11"/>
    <p:sldLayoutId id="2147483679" r:id="rId12"/>
    <p:sldLayoutId id="2147483687" r:id="rId13"/>
    <p:sldLayoutId id="2147483685" r:id="rId14"/>
    <p:sldLayoutId id="2147483686" r:id="rId15"/>
    <p:sldLayoutId id="2147483650" r:id="rId16"/>
    <p:sldLayoutId id="2147483690" r:id="rId17"/>
    <p:sldLayoutId id="2147483652" r:id="rId18"/>
    <p:sldLayoutId id="2147483691" r:id="rId19"/>
    <p:sldLayoutId id="2147483656" r:id="rId20"/>
    <p:sldLayoutId id="2147483692" r:id="rId21"/>
    <p:sldLayoutId id="2147483657" r:id="rId22"/>
    <p:sldLayoutId id="2147483693" r:id="rId23"/>
    <p:sldLayoutId id="2147483660" r:id="rId24"/>
    <p:sldLayoutId id="2147483694" r:id="rId25"/>
    <p:sldLayoutId id="2147483661" r:id="rId26"/>
    <p:sldLayoutId id="2147483695" r:id="rId27"/>
    <p:sldLayoutId id="2147483666" r:id="rId28"/>
    <p:sldLayoutId id="2147483696" r:id="rId29"/>
    <p:sldLayoutId id="2147483677" r:id="rId30"/>
    <p:sldLayoutId id="2147483697" r:id="rId31"/>
    <p:sldLayoutId id="2147483678" r:id="rId32"/>
    <p:sldLayoutId id="2147483698" r:id="rId33"/>
    <p:sldLayoutId id="2147483665" r:id="rId34"/>
    <p:sldLayoutId id="2147483651" r:id="rId35"/>
    <p:sldLayoutId id="2147483673" r:id="rId36"/>
    <p:sldLayoutId id="2147483683" r:id="rId37"/>
    <p:sldLayoutId id="2147483684" r:id="rId38"/>
    <p:sldLayoutId id="2147483674" r:id="rId39"/>
    <p:sldLayoutId id="2147483675" r:id="rId40"/>
    <p:sldLayoutId id="2147483676" r:id="rId41"/>
    <p:sldLayoutId id="2147483711" r:id="rId42"/>
    <p:sldLayoutId id="2147483654" r:id="rId43"/>
    <p:sldLayoutId id="2147483699" r:id="rId44"/>
    <p:sldLayoutId id="2147483688" r:id="rId45"/>
    <p:sldLayoutId id="2147483700" r:id="rId46"/>
    <p:sldLayoutId id="2147483704" r:id="rId47"/>
    <p:sldLayoutId id="2147483702" r:id="rId48"/>
    <p:sldLayoutId id="2147483689" r:id="rId49"/>
    <p:sldLayoutId id="2147483701" r:id="rId50"/>
    <p:sldLayoutId id="2147483655" r:id="rId51"/>
    <p:sldLayoutId id="2147483680" r:id="rId52"/>
    <p:sldLayoutId id="2147483712" r:id="rId53"/>
    <p:sldLayoutId id="2147483713" r:id="rId54"/>
    <p:sldLayoutId id="2147483715" r:id="rId5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-18288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8288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" indent="-18288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18288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8288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280160" indent="-18288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463040" indent="-18288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" indent="-182880" algn="l" defTabSz="914400" rtl="0" eaLnBrk="1" latinLnBrk="0" hangingPunct="1">
        <a:lnSpc>
          <a:spcPct val="100000"/>
        </a:lnSpc>
        <a:spcBef>
          <a:spcPts val="4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7392" userDrawn="1">
          <p15:clr>
            <a:srgbClr val="F26B43"/>
          </p15:clr>
        </p15:guide>
        <p15:guide id="4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D9C4AD3-13D4-4C46-8510-3F9A119C6C48}"/>
              </a:ext>
            </a:extLst>
          </p:cNvPr>
          <p:cNvGrpSpPr/>
          <p:nvPr/>
        </p:nvGrpSpPr>
        <p:grpSpPr>
          <a:xfrm>
            <a:off x="322931" y="824806"/>
            <a:ext cx="11546139" cy="4542287"/>
            <a:chOff x="322932" y="3764414"/>
            <a:chExt cx="11546139" cy="2330912"/>
          </a:xfrm>
        </p:grpSpPr>
        <p:sp>
          <p:nvSpPr>
            <p:cNvPr id="18" name="Title 1">
              <a:extLst>
                <a:ext uri="{FF2B5EF4-FFF2-40B4-BE49-F238E27FC236}">
                  <a16:creationId xmlns:a16="http://schemas.microsoft.com/office/drawing/2014/main" id="{05342C13-1D0A-42C3-8B94-C42C2DBEC8D3}"/>
                </a:ext>
              </a:extLst>
            </p:cNvPr>
            <p:cNvSpPr txBox="1">
              <a:spLocks/>
            </p:cNvSpPr>
            <p:nvPr/>
          </p:nvSpPr>
          <p:spPr>
            <a:xfrm>
              <a:off x="322932" y="3764414"/>
              <a:ext cx="11546139" cy="23309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vert="horz" lIns="91440" tIns="91440" rIns="91440" bIns="91440" rtlCol="0" anchor="t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1800" b="1" kern="1200">
                  <a:solidFill>
                    <a:schemeClr val="bg2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pPr>
                <a:spcBef>
                  <a:spcPts val="600"/>
                </a:spcBef>
                <a:spcAft>
                  <a:spcPts val="600"/>
                </a:spcAft>
              </a:pPr>
              <a:endParaRPr lang="en-US" sz="1400" u="sng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13367FB-5E03-41B8-91BA-4FE1E628B084}"/>
                </a:ext>
              </a:extLst>
            </p:cNvPr>
            <p:cNvSpPr/>
            <p:nvPr/>
          </p:nvSpPr>
          <p:spPr>
            <a:xfrm>
              <a:off x="6591936" y="4196350"/>
              <a:ext cx="4884794" cy="1785104"/>
            </a:xfrm>
            <a:prstGeom prst="rect">
              <a:avLst/>
            </a:prstGeom>
            <a:solidFill>
              <a:srgbClr val="FFDDDD"/>
            </a:solidFill>
            <a:ln w="19050">
              <a:solidFill>
                <a:srgbClr val="FF0000"/>
              </a:solidFill>
            </a:ln>
          </p:spPr>
          <p:txBody>
            <a:bodyPr wrap="square" lIns="182880" tIns="91440" rIns="182880" bIns="91440" anchor="ctr">
              <a:noAutofit/>
            </a:bodyPr>
            <a:lstStyle/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Medical Care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Purchase and distribution of food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Non-congregate medical sheltering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Communications to disseminate public information regarding health and safety measures and provide warnings about risks and hazards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Emergency Operations Centers response activities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Mass casualty management, including storage of human remains and mass mortuary services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PPE that is directly related to the performance of eligible emergency work (Funding for stockpiling a supply of eligible PPE is limited to a supply that is projected for up to 60 days from date of purchase; funding for storing eligible PPE is limited to what is necessary to store a projected 60-day PPE supply; face masks that are not regulated by the U.S. Food and Drug Administration are not considered PPE)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4F37B00-C207-42F9-ABF1-144DBF29F242}"/>
                </a:ext>
              </a:extLst>
            </p:cNvPr>
            <p:cNvSpPr/>
            <p:nvPr/>
          </p:nvSpPr>
          <p:spPr>
            <a:xfrm>
              <a:off x="715272" y="4196350"/>
              <a:ext cx="4884794" cy="17851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1"/>
              </a:solidFill>
            </a:ln>
          </p:spPr>
          <p:txBody>
            <a:bodyPr wrap="square" lIns="182880" tIns="91440" rIns="182880" bIns="91440" anchor="ctr">
              <a:noAutofit/>
            </a:bodyPr>
            <a:lstStyle/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Purchase and distribution of face masks, including cloth facial coverings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Temperature scanning, including purchase and distribution of hand-held temperature measuring devices and associated supplies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Disinfection, including purchase and provision of necessary supplies and equipment, and in excess of current operating costs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Acquisition and installation of temporary physical barriers, e.g., plexiglass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Law enforcement and security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Training and technical assistance specific to responding to COVID-19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Reimbursement for force account overtime costs, costs related to hiring temporary employees, and contract labor costs</a:t>
              </a:r>
            </a:p>
            <a:p>
              <a:pPr marL="171450" indent="-1714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n-US" sz="1050" dirty="0"/>
                <a:t>Movement of equipment and supplies, including transportation and storage</a:t>
              </a:r>
              <a:endParaRPr lang="en-US" sz="11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05FBF2F-EE05-48EC-89E4-B423C850D215}"/>
                </a:ext>
              </a:extLst>
            </p:cNvPr>
            <p:cNvSpPr/>
            <p:nvPr/>
          </p:nvSpPr>
          <p:spPr>
            <a:xfrm>
              <a:off x="1303469" y="3897687"/>
              <a:ext cx="3708400" cy="15793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sz="1600" b="1" dirty="0"/>
                <a:t>The Following Costs Are Eligible…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471B25B-948A-4C4E-92D7-16CC0C57BBAC}"/>
                </a:ext>
              </a:extLst>
            </p:cNvPr>
            <p:cNvSpPr/>
            <p:nvPr/>
          </p:nvSpPr>
          <p:spPr>
            <a:xfrm>
              <a:off x="6654490" y="3897687"/>
              <a:ext cx="4759686" cy="15793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sz="1600" b="1" dirty="0"/>
                <a:t>…Used to Perform These Activities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4D3000C-74C5-4ADD-A76E-821FC57FD238}"/>
                </a:ext>
              </a:extLst>
            </p:cNvPr>
            <p:cNvSpPr/>
            <p:nvPr/>
          </p:nvSpPr>
          <p:spPr>
            <a:xfrm>
              <a:off x="5381127" y="3897687"/>
              <a:ext cx="1429748" cy="15793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sz="1600" b="1" i="1" u="sng" dirty="0"/>
                <a:t>ONLY WHEN</a:t>
              </a:r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388D8602-FF2B-483C-B256-AB5663B046EA}"/>
              </a:ext>
            </a:extLst>
          </p:cNvPr>
          <p:cNvSpPr/>
          <p:nvPr/>
        </p:nvSpPr>
        <p:spPr>
          <a:xfrm>
            <a:off x="322930" y="5457110"/>
            <a:ext cx="11546139" cy="7182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/>
              <a:t>The minimum dollar threshold for a FEMA application is $3300. </a:t>
            </a:r>
          </a:p>
          <a:p>
            <a:pPr algn="ctr"/>
            <a:r>
              <a:rPr lang="en-US" sz="1400" b="1" i="1" dirty="0"/>
              <a:t>If you do not have at least $3300 in total eligible costs based on the above criteria, you do not need to apply for FEMA. 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981B86B3-EF0A-4C46-AEC1-5231FC3E9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881"/>
            <a:ext cx="11277600" cy="393261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FEMA Category B Public Assistance Eligible Costs for COVID-19</a:t>
            </a:r>
          </a:p>
        </p:txBody>
      </p:sp>
    </p:spTree>
    <p:extLst>
      <p:ext uri="{BB962C8B-B14F-4D97-AF65-F5344CB8AC3E}">
        <p14:creationId xmlns:p14="http://schemas.microsoft.com/office/powerpoint/2010/main" val="1746886299"/>
      </p:ext>
    </p:extLst>
  </p:cSld>
  <p:clrMapOvr>
    <a:masterClrMapping/>
  </p:clrMapOvr>
</p:sld>
</file>

<file path=ppt/theme/theme1.xml><?xml version="1.0" encoding="utf-8"?>
<a:theme xmlns:a="http://schemas.openxmlformats.org/drawingml/2006/main" name="Guidehouse">
  <a:themeElements>
    <a:clrScheme name="Guidehouse Colors">
      <a:dk1>
        <a:srgbClr val="000000"/>
      </a:dk1>
      <a:lt1>
        <a:srgbClr val="FFFFFF"/>
      </a:lt1>
      <a:dk2>
        <a:srgbClr val="7F7F7F"/>
      </a:dk2>
      <a:lt2>
        <a:srgbClr val="F4F4F4"/>
      </a:lt2>
      <a:accent1>
        <a:srgbClr val="93D500"/>
      </a:accent1>
      <a:accent2>
        <a:srgbClr val="40840B"/>
      </a:accent2>
      <a:accent3>
        <a:srgbClr val="FADC33"/>
      </a:accent3>
      <a:accent4>
        <a:srgbClr val="F9B723"/>
      </a:accent4>
      <a:accent5>
        <a:srgbClr val="F26931"/>
      </a:accent5>
      <a:accent6>
        <a:srgbClr val="1F55C9"/>
      </a:accent6>
      <a:hlink>
        <a:srgbClr val="40840B"/>
      </a:hlink>
      <a:folHlink>
        <a:srgbClr val="40840B"/>
      </a:folHlink>
    </a:clrScheme>
    <a:fontScheme name="Guidehou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uidehouse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8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82880" indent="-182880">
          <a:lnSpc>
            <a:spcPct val="100000"/>
          </a:lnSpc>
          <a:spcBef>
            <a:spcPts val="1200"/>
          </a:spcBef>
          <a:buSzPct val="100000"/>
          <a:buFont typeface="Arial"/>
          <a:buChar char="•"/>
          <a:defRPr sz="1800"/>
        </a:defPPr>
      </a:lstStyle>
    </a:txDef>
  </a:objectDefaults>
  <a:extraClrSchemeLst/>
  <a:custClrLst>
    <a:custClr name="Guidehouse Green">
      <a:srgbClr val="93D500"/>
    </a:custClr>
    <a:custClr name="Guidehouse Light Green">
      <a:srgbClr val="C3EC0C"/>
    </a:custClr>
    <a:custClr name="Guidehouse Yellow">
      <a:srgbClr val="FADC33"/>
    </a:custClr>
    <a:custClr name="Dark Green">
      <a:srgbClr val="40840B"/>
    </a:custClr>
    <a:custClr name="Blue">
      <a:srgbClr val="1F55C9"/>
    </a:custClr>
    <a:custClr name="Light Orange">
      <a:srgbClr val="F9B723"/>
    </a:custClr>
    <a:custClr name="Orange">
      <a:srgbClr val="F26931"/>
    </a:custClr>
    <a:custClr name="Light Gray">
      <a:srgbClr val="F4F4F4"/>
    </a:custClr>
    <a:custClr name="Gray">
      <a:srgbClr val="E5E5E5"/>
    </a:custClr>
    <a:custClr name="Medium Gray">
      <a:srgbClr val="7F7F7F"/>
    </a:custClr>
    <a:custClr name="Dark Gray">
      <a:srgbClr val="262626"/>
    </a:custClr>
  </a:custClrLst>
  <a:extLst>
    <a:ext uri="{05A4C25C-085E-4340-85A3-A5531E510DB2}">
      <thm15:themeFamily xmlns:thm15="http://schemas.microsoft.com/office/thememl/2012/main" name="Guidehouse Widescreen Interim Arial.pptx" id="{1227E635-2B93-4D08-82C6-E1EE74E5C4B8}" vid="{C1967961-DB73-43FE-8A1B-8C171B3578E9}"/>
    </a:ext>
  </a:extLst>
</a:theme>
</file>

<file path=ppt/theme/theme2.xml><?xml version="1.0" encoding="utf-8"?>
<a:theme xmlns:a="http://schemas.openxmlformats.org/drawingml/2006/main" name="Guidehouse">
  <a:themeElements>
    <a:clrScheme name="Guidehouse Colors">
      <a:dk1>
        <a:srgbClr val="000000"/>
      </a:dk1>
      <a:lt1>
        <a:srgbClr val="FFFFFF"/>
      </a:lt1>
      <a:dk2>
        <a:srgbClr val="7F7F7F"/>
      </a:dk2>
      <a:lt2>
        <a:srgbClr val="F4F4F4"/>
      </a:lt2>
      <a:accent1>
        <a:srgbClr val="93D500"/>
      </a:accent1>
      <a:accent2>
        <a:srgbClr val="40840B"/>
      </a:accent2>
      <a:accent3>
        <a:srgbClr val="FADC33"/>
      </a:accent3>
      <a:accent4>
        <a:srgbClr val="F9B723"/>
      </a:accent4>
      <a:accent5>
        <a:srgbClr val="F26931"/>
      </a:accent5>
      <a:accent6>
        <a:srgbClr val="1F55C9"/>
      </a:accent6>
      <a:hlink>
        <a:srgbClr val="40840B"/>
      </a:hlink>
      <a:folHlink>
        <a:srgbClr val="40840B"/>
      </a:folHlink>
    </a:clrScheme>
    <a:fontScheme name="Guidehou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uidehouse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8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82880" indent="-182880">
          <a:lnSpc>
            <a:spcPct val="100000"/>
          </a:lnSpc>
          <a:spcBef>
            <a:spcPts val="1200"/>
          </a:spcBef>
          <a:buSzPct val="100000"/>
          <a:buFont typeface="Arial"/>
          <a:buChar char="•"/>
          <a:defRPr sz="1800"/>
        </a:defPPr>
      </a:lstStyle>
    </a:txDef>
  </a:objectDefaults>
  <a:extraClrSchemeLst/>
  <a:custClrLst>
    <a:custClr name="Guidehouse Green">
      <a:srgbClr val="93D500"/>
    </a:custClr>
    <a:custClr name="Guidehouse Light Green">
      <a:srgbClr val="C3EC0C"/>
    </a:custClr>
    <a:custClr name="Guidehouse Yellow">
      <a:srgbClr val="FADC33"/>
    </a:custClr>
    <a:custClr name="Dark Green">
      <a:srgbClr val="40840B"/>
    </a:custClr>
    <a:custClr name="Blue">
      <a:srgbClr val="1F55C9"/>
    </a:custClr>
    <a:custClr name="Light Orange">
      <a:srgbClr val="F9B723"/>
    </a:custClr>
    <a:custClr name="Orange">
      <a:srgbClr val="F26931"/>
    </a:custClr>
    <a:custClr name="Light Gray">
      <a:srgbClr val="F4F4F4"/>
    </a:custClr>
    <a:custClr name="Gray">
      <a:srgbClr val="E5E5E5"/>
    </a:custClr>
    <a:custClr name="Medium Gray">
      <a:srgbClr val="7F7F7F"/>
    </a:custClr>
    <a:custClr name="Dark Gray">
      <a:srgbClr val="262626"/>
    </a:custClr>
  </a:custClrLst>
</a:theme>
</file>

<file path=ppt/theme/theme3.xml><?xml version="1.0" encoding="utf-8"?>
<a:theme xmlns:a="http://schemas.openxmlformats.org/drawingml/2006/main" name="Guidehouse">
  <a:themeElements>
    <a:clrScheme name="Guidehouse Colors">
      <a:dk1>
        <a:srgbClr val="000000"/>
      </a:dk1>
      <a:lt1>
        <a:srgbClr val="FFFFFF"/>
      </a:lt1>
      <a:dk2>
        <a:srgbClr val="7F7F7F"/>
      </a:dk2>
      <a:lt2>
        <a:srgbClr val="F4F4F4"/>
      </a:lt2>
      <a:accent1>
        <a:srgbClr val="93D500"/>
      </a:accent1>
      <a:accent2>
        <a:srgbClr val="40840B"/>
      </a:accent2>
      <a:accent3>
        <a:srgbClr val="FADC33"/>
      </a:accent3>
      <a:accent4>
        <a:srgbClr val="F9B723"/>
      </a:accent4>
      <a:accent5>
        <a:srgbClr val="F26931"/>
      </a:accent5>
      <a:accent6>
        <a:srgbClr val="1F55C9"/>
      </a:accent6>
      <a:hlink>
        <a:srgbClr val="40840B"/>
      </a:hlink>
      <a:folHlink>
        <a:srgbClr val="40840B"/>
      </a:folHlink>
    </a:clrScheme>
    <a:fontScheme name="Guidehous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uidehouse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18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82880" indent="-182880">
          <a:lnSpc>
            <a:spcPct val="100000"/>
          </a:lnSpc>
          <a:spcBef>
            <a:spcPts val="1200"/>
          </a:spcBef>
          <a:buSzPct val="100000"/>
          <a:buFont typeface="Arial"/>
          <a:buChar char="•"/>
          <a:defRPr sz="1800"/>
        </a:defPPr>
      </a:lstStyle>
    </a:txDef>
  </a:objectDefaults>
  <a:extraClrSchemeLst/>
  <a:custClrLst>
    <a:custClr name="Guidehouse Green">
      <a:srgbClr val="93D500"/>
    </a:custClr>
    <a:custClr name="Guidehouse Light Green">
      <a:srgbClr val="C3EC0C"/>
    </a:custClr>
    <a:custClr name="Guidehouse Yellow">
      <a:srgbClr val="FADC33"/>
    </a:custClr>
    <a:custClr name="Dark Green">
      <a:srgbClr val="40840B"/>
    </a:custClr>
    <a:custClr name="Blue">
      <a:srgbClr val="1F55C9"/>
    </a:custClr>
    <a:custClr name="Light Orange">
      <a:srgbClr val="F9B723"/>
    </a:custClr>
    <a:custClr name="Orange">
      <a:srgbClr val="F26931"/>
    </a:custClr>
    <a:custClr name="Light Gray">
      <a:srgbClr val="F4F4F4"/>
    </a:custClr>
    <a:custClr name="Gray">
      <a:srgbClr val="E5E5E5"/>
    </a:custClr>
    <a:custClr name="Medium Gray">
      <a:srgbClr val="7F7F7F"/>
    </a:custClr>
    <a:custClr name="Dark Gray">
      <a:srgbClr val="262626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SecurityGroups xmlns="5e9d00c0-5824-4082-b8b1-8431b6aaa4c6" xsi:nil="true"/>
    <MigrationWizIdDocumentLibraryPermissions xmlns="5e9d00c0-5824-4082-b8b1-8431b6aaa4c6" xsi:nil="true"/>
    <MigrationWizId xmlns="5e9d00c0-5824-4082-b8b1-8431b6aaa4c6" xsi:nil="true"/>
    <MigrationWizIdPermissionLevels xmlns="5e9d00c0-5824-4082-b8b1-8431b6aaa4c6" xsi:nil="true"/>
    <MigrationWizIdPermissions xmlns="5e9d00c0-5824-4082-b8b1-8431b6aaa4c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339F87DC9F3E4BBCE89FC993C1845D" ma:contentTypeVersion="17" ma:contentTypeDescription="Create a new document." ma:contentTypeScope="" ma:versionID="572b0da3f1cb4af1a451f65cf1725706">
  <xsd:schema xmlns:xsd="http://www.w3.org/2001/XMLSchema" xmlns:xs="http://www.w3.org/2001/XMLSchema" xmlns:p="http://schemas.microsoft.com/office/2006/metadata/properties" xmlns:ns3="5e9d00c0-5824-4082-b8b1-8431b6aaa4c6" xmlns:ns4="d744d0f7-e5cb-4863-8f70-1331b59c35f2" targetNamespace="http://schemas.microsoft.com/office/2006/metadata/properties" ma:root="true" ma:fieldsID="f1e64cae83dfb02147abaeafe84d1489" ns3:_="" ns4:_="">
    <xsd:import namespace="5e9d00c0-5824-4082-b8b1-8431b6aaa4c6"/>
    <xsd:import namespace="d744d0f7-e5cb-4863-8f70-1331b59c35f2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d00c0-5824-4082-b8b1-8431b6aaa4c6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44d0f7-e5cb-4863-8f70-1331b59c35f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091746-91C5-46CC-9CD2-0D38E197E7AC}">
  <ds:schemaRefs>
    <ds:schemaRef ds:uri="http://purl.org/dc/elements/1.1/"/>
    <ds:schemaRef ds:uri="d744d0f7-e5cb-4863-8f70-1331b59c35f2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9d00c0-5824-4082-b8b1-8431b6aaa4c6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8877CF5-984F-4D42-A31F-6CADCD9832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B3C6C9-C494-45A3-9C09-0DCC53E565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d00c0-5824-4082-b8b1-8431b6aaa4c6"/>
    <ds:schemaRef ds:uri="d744d0f7-e5cb-4863-8f70-1331b59c35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Widescreen Interim Arial</Template>
  <TotalTime>501</TotalTime>
  <Words>286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Neue Haas Grotesk Display Std 55 Roman</vt:lpstr>
      <vt:lpstr>Guidehouse</vt:lpstr>
      <vt:lpstr>FEMA Category B Public Assistance Eligible Costs for COVID-19</vt:lpstr>
    </vt:vector>
  </TitlesOfParts>
  <Manager/>
  <Company>Guidehouse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 PA  Previous vs. New Eligibility Guidance</dc:title>
  <dc:subject/>
  <dc:creator>Rylie Zhang</dc:creator>
  <cp:keywords/>
  <dc:description/>
  <cp:lastModifiedBy>Walker, Ray</cp:lastModifiedBy>
  <cp:revision>2</cp:revision>
  <cp:lastPrinted>2019-10-06T00:46:52Z</cp:lastPrinted>
  <dcterms:created xsi:type="dcterms:W3CDTF">2020-09-11T17:59:05Z</dcterms:created>
  <dcterms:modified xsi:type="dcterms:W3CDTF">2020-11-03T13:06:18Z</dcterms:modified>
  <cp:category>GH_Template_wide_arial_1-2020_Interim_v1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0x0101009C339F87DC9F3E4BBCE89FC993C1845D</vt:lpwstr>
  </property>
</Properties>
</file>