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59" r:id="rId5"/>
    <p:sldId id="261" r:id="rId6"/>
    <p:sldId id="267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43"/>
  </p:normalViewPr>
  <p:slideViewPr>
    <p:cSldViewPr snapToGrid="0" snapToObjects="1" showGuides="1">
      <p:cViewPr varScale="1">
        <p:scale>
          <a:sx n="46" d="100"/>
          <a:sy n="46" d="100"/>
        </p:scale>
        <p:origin x="54" y="14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B7F73-03D3-2A47-AAE7-95E1D7E4BECC}" type="datetime1">
              <a:rPr lang="en-US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BAC2B-6626-1F45-8C9F-ED4BC8F35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477BE3-1E12-564A-B1B4-8337F0D70114}" type="datetime1">
              <a:rPr lang="en-US"/>
              <a:pPr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F25B69-0063-3847-8A34-9222A7546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68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52" y="6053138"/>
            <a:ext cx="1958520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62630" y="6043614"/>
            <a:ext cx="1002937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4" descr="VDH logoKO 1-3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6231732"/>
            <a:ext cx="1390639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162629" y="4038600"/>
            <a:ext cx="9622971" cy="1828800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62629" y="6050037"/>
            <a:ext cx="9927771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592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349904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Vermont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43036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74464" y="6241145"/>
            <a:ext cx="35560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744" y="6248401"/>
            <a:ext cx="377371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Vermont Department of 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BF882-C7CD-2744-9283-3229B84EF7BA}"/>
              </a:ext>
            </a:extLst>
          </p:cNvPr>
          <p:cNvSpPr txBox="1"/>
          <p:nvPr userDrawn="1"/>
        </p:nvSpPr>
        <p:spPr>
          <a:xfrm>
            <a:off x="8861842" y="6236938"/>
            <a:ext cx="28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0F28B0-7F07-3140-983B-40211EE7D4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400">
                <a:solidFill>
                  <a:srgbClr val="FFFFFF"/>
                </a:solidFill>
                <a:latin typeface="Tw Cen MT" charset="0"/>
              </a:defRPr>
            </a:lvl1pPr>
          </a:lstStyle>
          <a:p>
            <a:fld id="{1FF1673A-4FE8-D647-BC46-23820413E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5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EB8DCA-76D7-F74F-8943-A1EF4766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4464" y="6241145"/>
            <a:ext cx="35560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DFBA35-5C19-4941-B0B5-5BB5371A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744" y="6248401"/>
            <a:ext cx="377371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Vermont Department of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76362-47C6-C448-AB30-A30ABD0B337E}"/>
              </a:ext>
            </a:extLst>
          </p:cNvPr>
          <p:cNvSpPr txBox="1"/>
          <p:nvPr userDrawn="1"/>
        </p:nvSpPr>
        <p:spPr>
          <a:xfrm>
            <a:off x="8861842" y="6236938"/>
            <a:ext cx="28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0F28B0-7F07-3140-983B-40211EE7D4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6048AF1-E288-4F4D-B8A0-947EBEA9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4464" y="6241145"/>
            <a:ext cx="35560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E6F988-13B3-684D-8A6E-B1F81DF1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744" y="6248401"/>
            <a:ext cx="377371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Vermont Department of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BB4FD-15D0-EA4A-B9E3-B0143CF6CF43}"/>
              </a:ext>
            </a:extLst>
          </p:cNvPr>
          <p:cNvSpPr txBox="1"/>
          <p:nvPr userDrawn="1"/>
        </p:nvSpPr>
        <p:spPr>
          <a:xfrm>
            <a:off x="8861842" y="6236938"/>
            <a:ext cx="28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0F28B0-7F07-3140-983B-40211EE7D4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9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128184" y="111283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Tw Cen MT" charset="0"/>
              </a:defRPr>
            </a:lvl1pPr>
          </a:lstStyle>
          <a:p>
            <a:fld id="{01E6F630-B75A-EF47-B171-B28D32643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404FF8-2814-1144-ADE9-6A8AE626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4464" y="6241145"/>
            <a:ext cx="35560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96331D-5995-C842-BF06-F41EB42B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744" y="6248401"/>
            <a:ext cx="377371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Vermont Department of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A1657-768F-FE45-AF57-4E6B910AEC1B}"/>
              </a:ext>
            </a:extLst>
          </p:cNvPr>
          <p:cNvSpPr txBox="1"/>
          <p:nvPr userDrawn="1"/>
        </p:nvSpPr>
        <p:spPr>
          <a:xfrm>
            <a:off x="8861842" y="6236938"/>
            <a:ext cx="28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0F28B0-7F07-3140-983B-40211EE7D4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3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Vermont Department of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latin typeface="Tw Cen MT" charset="0"/>
              </a:defRPr>
            </a:lvl1pPr>
          </a:lstStyle>
          <a:p>
            <a:fld id="{9C1B5330-7693-C74F-AB66-125B9A587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128184" y="111283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latin typeface="Tw Cen MT" charset="0"/>
              </a:defRPr>
            </a:lvl1pPr>
          </a:lstStyle>
          <a:p>
            <a:fld id="{3F898D92-B553-5F45-9983-9DE1A7C526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588F186-567D-D54D-B341-C4C4F0BE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74464" y="6241145"/>
            <a:ext cx="35560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531C958-29CC-A341-BEF9-97EB80BF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744" y="6248401"/>
            <a:ext cx="3773714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Vermont Department of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EE71D-F8AA-DF49-A4F9-24F0B6B49182}"/>
              </a:ext>
            </a:extLst>
          </p:cNvPr>
          <p:cNvSpPr txBox="1"/>
          <p:nvPr userDrawn="1"/>
        </p:nvSpPr>
        <p:spPr>
          <a:xfrm>
            <a:off x="8861842" y="6236938"/>
            <a:ext cx="28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40F28B0-7F07-3140-983B-40211EE7D4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0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9090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1"/>
            <a:ext cx="10871200" cy="7794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404938"/>
            <a:ext cx="10871200" cy="47212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Vermont Department of Health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0509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00" y="10509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w Cen MT" charset="0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(null)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verthedosevt.com/#section-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arentupv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162629" y="6049963"/>
            <a:ext cx="8429171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Tw Cen MT" charset="0"/>
                <a:ea typeface="ＭＳ Ｐゴシック" charset="0"/>
                <a:cs typeface="ＭＳ Ｐゴシック" charset="0"/>
              </a:rPr>
              <a:t>April 9,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3891" y="277091"/>
            <a:ext cx="3075709" cy="55903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all" dirty="0">
                <a:solidFill>
                  <a:schemeClr val="tx1"/>
                </a:solidFill>
                <a:ea typeface="+mj-ea"/>
                <a:cs typeface="+mj-cs"/>
              </a:rPr>
              <a:t>Opioids &amp; Other Drugs </a:t>
            </a:r>
            <a:r>
              <a:rPr lang="en-US" dirty="0">
                <a:ea typeface="+mj-ea"/>
                <a:cs typeface="+mj-cs"/>
              </a:rPr>
              <a:t>Reaching Audiences with Messages that Matter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03608-EB9B-B24D-A1BF-7BF3D7AE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" y="-10318"/>
            <a:ext cx="8953500" cy="596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18585C-AB3A-2D4A-B574-0ACE601B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125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3E44CF-79B1-F246-9100-B507F03D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D0B2B-9882-46BE-B122-1E55716C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20" y="0"/>
            <a:ext cx="887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0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0A83C-7179-40F5-88EA-805D6CB6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20" y="0"/>
            <a:ext cx="887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705A3D-900F-4F47-A993-63AC1DAA6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7D0C4-D8B1-9A40-BD20-CE092BC73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3C9DE3A-AB22-614B-AABF-C67B67B4EED2}"/>
              </a:ext>
            </a:extLst>
          </p:cNvPr>
          <p:cNvSpPr/>
          <p:nvPr/>
        </p:nvSpPr>
        <p:spPr>
          <a:xfrm>
            <a:off x="3881293" y="2654300"/>
            <a:ext cx="942109" cy="87947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5DF20EC-E847-4C40-B0F5-AA12525E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06" y="0"/>
            <a:ext cx="917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7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7705D5-A92C-6042-9417-0B5F0F7B4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870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2F4B981-B11A-F742-ACB7-346D31B4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06" y="0"/>
            <a:ext cx="917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51BABD-28BF-2241-9AF6-A7148929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1979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4">
      <a:dk1>
        <a:sysClr val="windowText" lastClr="000000"/>
      </a:dk1>
      <a:lt1>
        <a:sysClr val="window" lastClr="FFFFFF"/>
      </a:lt1>
      <a:dk2>
        <a:srgbClr val="8B8178"/>
      </a:dk2>
      <a:lt2>
        <a:srgbClr val="EBDDC3"/>
      </a:lt2>
      <a:accent1>
        <a:srgbClr val="4E84C4"/>
      </a:accent1>
      <a:accent2>
        <a:srgbClr val="00793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30763A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2351</TotalTime>
  <Words>14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Tw Cen MT</vt:lpstr>
      <vt:lpstr>Wingdings</vt:lpstr>
      <vt:lpstr>Wingdings 2</vt:lpstr>
      <vt:lpstr>Median</vt:lpstr>
      <vt:lpstr>Opioids &amp; Other Drugs Reaching Audiences with Messages that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VT Department Of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Kathleen Horton</dc:creator>
  <cp:keywords/>
  <dc:description/>
  <cp:lastModifiedBy>Muellers, Sharon</cp:lastModifiedBy>
  <cp:revision>26</cp:revision>
  <cp:lastPrinted>2018-04-06T19:39:00Z</cp:lastPrinted>
  <dcterms:created xsi:type="dcterms:W3CDTF">2011-03-10T13:54:30Z</dcterms:created>
  <dcterms:modified xsi:type="dcterms:W3CDTF">2018-04-12T15:26:30Z</dcterms:modified>
  <cp:category/>
</cp:coreProperties>
</file>